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605" r:id="rId6"/>
    <p:sldId id="606" r:id="rId7"/>
    <p:sldId id="625" r:id="rId8"/>
    <p:sldId id="628" r:id="rId9"/>
    <p:sldId id="626" r:id="rId10"/>
    <p:sldId id="629" r:id="rId11"/>
    <p:sldId id="627" r:id="rId12"/>
    <p:sldId id="609" r:id="rId13"/>
    <p:sldId id="6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5 - Decisions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4"/>
            <a:ext cx="9135036" cy="5519592"/>
          </a:xfrm>
        </p:spPr>
        <p:txBody>
          <a:bodyPr>
            <a:normAutofit/>
          </a:bodyPr>
          <a:lstStyle/>
          <a:p>
            <a:r>
              <a:rPr lang="en-US" dirty="0" smtClean="0"/>
              <a:t>A logical condition evaluates to true or false, </a:t>
            </a:r>
          </a:p>
          <a:p>
            <a:endParaRPr lang="en-US" dirty="0" smtClean="0"/>
          </a:p>
          <a:p>
            <a:r>
              <a:rPr lang="en-US" dirty="0" smtClean="0"/>
              <a:t>You can use a </a:t>
            </a:r>
            <a:r>
              <a:rPr lang="en-US" dirty="0" err="1" smtClean="0"/>
              <a:t>boolean</a:t>
            </a:r>
            <a:r>
              <a:rPr lang="en-US" dirty="0" smtClean="0"/>
              <a:t> variable to store the results of a condition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dirty="0" smtClean="0"/>
              <a:t> data type has exactly two values, denoted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false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.</a:t>
            </a:r>
          </a:p>
          <a:p>
            <a:pPr lvl="1">
              <a:buNone/>
            </a:pP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boolean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failed = true;</a:t>
            </a:r>
          </a:p>
          <a:p>
            <a:pPr lvl="1">
              <a:buNone/>
            </a:pPr>
            <a:endParaRPr lang="en-US" sz="18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Later in your program, use the value to make a decision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(failed) // Only executed if failed has been set to true</a:t>
            </a:r>
          </a:p>
          <a:p>
            <a:pPr lvl="1"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 . . . 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50"/>
    </mc:Choice>
    <mc:Fallback xmlns="">
      <p:transition spd="slow" advTm="128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87" x="4989513" y="2841625"/>
          <p14:tracePt t="58332" x="4995863" y="2841625"/>
          <p14:tracePt t="58340" x="5016500" y="2847975"/>
          <p14:tracePt t="58351" x="5054600" y="2867025"/>
          <p14:tracePt t="58356" x="5121275" y="2879725"/>
          <p14:tracePt t="58364" x="5270500" y="2906713"/>
          <p14:tracePt t="58380" x="5440363" y="2906713"/>
          <p14:tracePt t="58396" x="5616575" y="2906713"/>
          <p14:tracePt t="58412" x="5721350" y="2906713"/>
          <p14:tracePt t="58428" x="5799138" y="2879725"/>
          <p14:tracePt t="58452" x="5813425" y="2867025"/>
          <p14:tracePt t="58477" x="5813425" y="2854325"/>
          <p14:tracePt t="58494" x="5813425" y="2847975"/>
          <p14:tracePt t="58540" x="5799138" y="2847975"/>
          <p14:tracePt t="58551" x="5792788" y="2847975"/>
          <p14:tracePt t="58556" x="5761038" y="2847975"/>
          <p14:tracePt t="58577" x="5668963" y="2841625"/>
          <p14:tracePt t="58580" x="5538788" y="2841625"/>
          <p14:tracePt t="58596" x="5329238" y="2841625"/>
          <p14:tracePt t="58612" x="4970463" y="2841625"/>
          <p14:tracePt t="58628" x="4297363" y="2841625"/>
          <p14:tracePt t="58644" x="3846513" y="2814638"/>
          <p14:tracePt t="58668" x="3454400" y="2814638"/>
          <p14:tracePt t="58684" x="3292475" y="2814638"/>
          <p14:tracePt t="58694" x="3160713" y="2808288"/>
          <p14:tracePt t="58711" x="3116263" y="2808288"/>
          <p14:tracePt t="58728" x="3108325" y="2808288"/>
          <p14:tracePt t="58804" x="3128963" y="2801938"/>
          <p14:tracePt t="58818" x="3160713" y="2782888"/>
          <p14:tracePt t="58820" x="3233738" y="2749550"/>
          <p14:tracePt t="58827" x="3395663" y="2665413"/>
          <p14:tracePt t="58827" x="3487738" y="2632075"/>
          <p14:tracePt t="58844" x="3598863" y="2606675"/>
          <p14:tracePt t="58861" x="3663950" y="2598738"/>
          <p14:tracePt t="58877" x="3697288" y="2592388"/>
          <p14:tracePt t="58894" x="3709988" y="2586038"/>
          <p14:tracePt t="58940" x="3703638" y="2586038"/>
          <p14:tracePt t="58948" x="3690938" y="2579688"/>
          <p14:tracePt t="58960" x="3663950" y="2566988"/>
          <p14:tracePt t="58961" x="3552825" y="2547938"/>
          <p14:tracePt t="58977" x="3395663" y="2533650"/>
          <p14:tracePt t="58994" x="3233738" y="2520950"/>
          <p14:tracePt t="59010" x="3089275" y="2508250"/>
          <p14:tracePt t="59027" x="3005138" y="2495550"/>
          <p14:tracePt t="59044" x="2984500" y="2481263"/>
          <p14:tracePt t="59092" x="2990850" y="2468563"/>
          <p14:tracePt t="59100" x="3011488" y="2468563"/>
          <p14:tracePt t="59110" x="3049588" y="2462213"/>
          <p14:tracePt t="59116" x="3128963" y="2443163"/>
          <p14:tracePt t="59127" x="3233738" y="2422525"/>
          <p14:tracePt t="59144" x="3336925" y="2416175"/>
          <p14:tracePt t="59160" x="3409950" y="2416175"/>
          <p14:tracePt t="59177" x="3429000" y="2416175"/>
          <p14:tracePt t="59194" x="3435350" y="2409825"/>
          <p14:tracePt t="60020" x="3435350" y="2416175"/>
          <p14:tracePt t="60028" x="3441700" y="2430463"/>
          <p14:tracePt t="60036" x="3448050" y="2430463"/>
          <p14:tracePt t="60156" x="3448050" y="2436813"/>
          <p14:tracePt t="60164" x="3435350" y="2436813"/>
          <p14:tracePt t="60716" x="3435350" y="2422525"/>
          <p14:tracePt t="60724" x="3435350" y="2416175"/>
          <p14:tracePt t="60732" x="3441700" y="2409825"/>
          <p14:tracePt t="60743" x="3448050" y="2390775"/>
          <p14:tracePt t="60743" x="3448050" y="2357438"/>
          <p14:tracePt t="60760" x="3448050" y="2319338"/>
          <p14:tracePt t="60777" x="3448050" y="2239963"/>
          <p14:tracePt t="60793" x="3435350" y="2168525"/>
          <p14:tracePt t="60810" x="3382963" y="2063750"/>
          <p14:tracePt t="60826" x="3305175" y="1965325"/>
          <p14:tracePt t="60843" x="3194050" y="1881188"/>
          <p14:tracePt t="60843" x="3148013" y="1841500"/>
          <p14:tracePt t="60860" x="3030538" y="1763713"/>
          <p14:tracePt t="60876" x="2887663" y="1711325"/>
          <p14:tracePt t="60893" x="2768600" y="1671638"/>
          <p14:tracePt t="60910" x="2632075" y="1646238"/>
          <p14:tracePt t="60926" x="2527300" y="1633538"/>
          <p14:tracePt t="60943" x="2409825" y="1625600"/>
          <p14:tracePt t="60960" x="2298700" y="1606550"/>
          <p14:tracePt t="60976" x="2208213" y="1587500"/>
          <p14:tracePt t="60993" x="2103438" y="1587500"/>
          <p14:tracePt t="61010" x="2011363" y="1581150"/>
          <p14:tracePt t="61026" x="1927225" y="1581150"/>
          <p14:tracePt t="61043" x="1841500" y="1581150"/>
          <p14:tracePt t="61060" x="1803400" y="1581150"/>
          <p14:tracePt t="61076" x="1763713" y="1581150"/>
          <p14:tracePt t="61093" x="1717675" y="1581150"/>
          <p14:tracePt t="61110" x="1646238" y="1581150"/>
          <p14:tracePt t="61126" x="1581150" y="1581150"/>
          <p14:tracePt t="61143" x="1508125" y="1581150"/>
          <p14:tracePt t="61160" x="1449388" y="1581150"/>
          <p14:tracePt t="61176" x="1443038" y="1581150"/>
          <p14:tracePt t="61284" x="1455738" y="1574800"/>
          <p14:tracePt t="61292" x="1476375" y="1566863"/>
          <p14:tracePt t="61304" x="1501775" y="1566863"/>
          <p14:tracePt t="61304" x="1547813" y="1566863"/>
          <p14:tracePt t="61309" x="1639888" y="1560513"/>
          <p14:tracePt t="61326" x="1751013" y="1554163"/>
          <p14:tracePt t="61343" x="1868488" y="1547813"/>
          <p14:tracePt t="61359" x="1952625" y="1547813"/>
          <p14:tracePt t="61376" x="1985963" y="1547813"/>
          <p14:tracePt t="61393" x="2011363" y="1547813"/>
          <p14:tracePt t="61410" x="2032000" y="1547813"/>
          <p14:tracePt t="61426" x="2063750" y="1547813"/>
          <p14:tracePt t="61443" x="2116138" y="1547813"/>
          <p14:tracePt t="61459" x="2220913" y="1547813"/>
          <p14:tracePt t="61476" x="2286000" y="1547813"/>
          <p14:tracePt t="61493" x="2344738" y="1547813"/>
          <p14:tracePt t="61509" x="2384425" y="1547813"/>
          <p14:tracePt t="61526" x="2422525" y="1541463"/>
          <p14:tracePt t="61543" x="2495550" y="1535113"/>
          <p14:tracePt t="61559" x="2566988" y="1528763"/>
          <p14:tracePt t="61576" x="2665413" y="1522413"/>
          <p14:tracePt t="61593" x="2730500" y="1516063"/>
          <p14:tracePt t="61610" x="2768600" y="1516063"/>
          <p14:tracePt t="61626" x="2795588" y="1516063"/>
          <p14:tracePt t="61643" x="2814638" y="1508125"/>
          <p14:tracePt t="61659" x="2827338" y="1508125"/>
          <p14:tracePt t="61676" x="2835275" y="1508125"/>
          <p14:tracePt t="62772" x="2827338" y="1508125"/>
          <p14:tracePt t="62788" x="2820988" y="1508125"/>
          <p14:tracePt t="62796" x="2820988" y="1516063"/>
          <p14:tracePt t="62812" x="2827338" y="1516063"/>
          <p14:tracePt t="62816" x="2827338" y="1508125"/>
          <p14:tracePt t="62826" x="2808288" y="1489075"/>
          <p14:tracePt t="62842" x="2795588" y="1489075"/>
          <p14:tracePt t="63116" x="2776538" y="1489075"/>
          <p14:tracePt t="63124" x="2730500" y="1489075"/>
          <p14:tracePt t="63132" x="2703513" y="1482725"/>
          <p14:tracePt t="63140" x="2678113" y="1482725"/>
          <p14:tracePt t="63146" x="2625725" y="1476375"/>
          <p14:tracePt t="63159" x="2592388" y="1463675"/>
          <p14:tracePt t="63175" x="2586038" y="1463675"/>
          <p14:tracePt t="63444" x="2592388" y="1463675"/>
          <p14:tracePt t="63452" x="2598738" y="1470025"/>
          <p14:tracePt t="63460" x="2606675" y="1476375"/>
          <p14:tracePt t="63468" x="2613025" y="1482725"/>
          <p14:tracePt t="63468" x="2619375" y="1482725"/>
          <p14:tracePt t="63476" x="2625725" y="1482725"/>
          <p14:tracePt t="64076" x="2625725" y="1489075"/>
          <p14:tracePt t="64084" x="2638425" y="1495425"/>
          <p14:tracePt t="64092" x="2665413" y="1508125"/>
          <p14:tracePt t="64100" x="2709863" y="1528763"/>
          <p14:tracePt t="64109" x="2743200" y="1541463"/>
          <p14:tracePt t="64125" x="2776538" y="1541463"/>
          <p14:tracePt t="64142" x="2808288" y="1554163"/>
          <p14:tracePt t="64158" x="2841625" y="1560513"/>
          <p14:tracePt t="64175" x="2860675" y="1560513"/>
          <p14:tracePt t="64192" x="2887663" y="1566863"/>
          <p14:tracePt t="64208" x="2925763" y="1581150"/>
          <p14:tracePt t="64225" x="2990850" y="1606550"/>
          <p14:tracePt t="64242" x="3082925" y="1612900"/>
          <p14:tracePt t="64258" x="3187700" y="1633538"/>
          <p14:tracePt t="64275" x="3357563" y="1646238"/>
          <p14:tracePt t="64292" x="3454400" y="1646238"/>
          <p14:tracePt t="64308" x="3540125" y="1646238"/>
          <p14:tracePt t="64325" x="3632200" y="1646238"/>
          <p14:tracePt t="64342" x="3709988" y="1646238"/>
          <p14:tracePt t="64358" x="3781425" y="1646238"/>
          <p14:tracePt t="64375" x="3860800" y="1652588"/>
          <p14:tracePt t="64392" x="3932238" y="1646238"/>
          <p14:tracePt t="64408" x="3997325" y="1646238"/>
          <p14:tracePt t="64425" x="4049713" y="1646238"/>
          <p14:tracePt t="64442" x="4121150" y="1646238"/>
          <p14:tracePt t="64458" x="4192588" y="1646238"/>
          <p14:tracePt t="64475" x="4303713" y="1646238"/>
          <p14:tracePt t="64492" x="4356100" y="1646238"/>
          <p14:tracePt t="64508" x="4395788" y="1639888"/>
          <p14:tracePt t="64525" x="4414838" y="1633538"/>
          <p14:tracePt t="64542" x="4427538" y="1633538"/>
          <p14:tracePt t="64558" x="4448175" y="1633538"/>
          <p14:tracePt t="64575" x="4479925" y="1633538"/>
          <p14:tracePt t="64592" x="4513263" y="1625600"/>
          <p14:tracePt t="64608" x="4538663" y="1625600"/>
          <p14:tracePt t="64625" x="4565650" y="1625600"/>
          <p14:tracePt t="64642" x="4591050" y="1625600"/>
          <p14:tracePt t="64659" x="4611688" y="1625600"/>
          <p14:tracePt t="64676" x="4643438" y="1625600"/>
          <p14:tracePt t="64692" x="4676775" y="1619250"/>
          <p14:tracePt t="64709" x="4695825" y="1612900"/>
          <p14:tracePt t="64726" x="4716463" y="1606550"/>
          <p14:tracePt t="64742" x="4729163" y="1600200"/>
          <p14:tracePt t="64759" x="4741863" y="1600200"/>
          <p14:tracePt t="64776" x="4767263" y="1593850"/>
          <p14:tracePt t="64792" x="4781550" y="1587500"/>
          <p14:tracePt t="64809" x="4806950" y="1574800"/>
          <p14:tracePt t="64826" x="4819650" y="1566863"/>
          <p14:tracePt t="64843" x="4833938" y="1566863"/>
          <p14:tracePt t="64859" x="4846638" y="1554163"/>
          <p14:tracePt t="64876" x="4872038" y="1547813"/>
          <p14:tracePt t="64892" x="4899025" y="1541463"/>
          <p14:tracePt t="64909" x="4918075" y="1528763"/>
          <p14:tracePt t="64926" x="4951413" y="1522413"/>
          <p14:tracePt t="64942" x="4989513" y="1516063"/>
          <p14:tracePt t="64959" x="5029200" y="1508125"/>
          <p14:tracePt t="64976" x="5087938" y="1501775"/>
          <p14:tracePt t="64992" x="5121275" y="1501775"/>
          <p14:tracePt t="65009" x="5140325" y="1501775"/>
          <p14:tracePt t="65026" x="5159375" y="1501775"/>
          <p14:tracePt t="65042" x="5165725" y="1501775"/>
          <p14:tracePt t="65100" x="5173663" y="1501775"/>
          <p14:tracePt t="65109" x="5180013" y="1501775"/>
          <p14:tracePt t="65126" x="5186363" y="1501775"/>
          <p14:tracePt t="65127" x="5192713" y="1501775"/>
          <p14:tracePt t="65142" x="5199063" y="1501775"/>
          <p14:tracePt t="65159" x="5205413" y="1501775"/>
          <p14:tracePt t="65176" x="5218113" y="1501775"/>
          <p14:tracePt t="65192" x="5232400" y="1501775"/>
          <p14:tracePt t="65209" x="5238750" y="1501775"/>
          <p14:tracePt t="65226" x="5245100" y="1501775"/>
          <p14:tracePt t="65242" x="5251450" y="1501775"/>
          <p14:tracePt t="65277" x="5257800" y="1501775"/>
          <p14:tracePt t="65300" x="5270500" y="1501775"/>
          <p14:tracePt t="65310" x="5276850" y="1501775"/>
          <p14:tracePt t="65317" x="5297488" y="1501775"/>
          <p14:tracePt t="65326" x="5322888" y="1501775"/>
          <p14:tracePt t="65342" x="5349875" y="1495425"/>
          <p14:tracePt t="65359" x="5368925" y="1495425"/>
          <p14:tracePt t="65376" x="5402263" y="1495425"/>
          <p14:tracePt t="65392" x="5427663" y="1495425"/>
          <p14:tracePt t="65409" x="5446713" y="1495425"/>
          <p14:tracePt t="65426" x="5486400" y="1495425"/>
          <p14:tracePt t="65442" x="5519738" y="1495425"/>
          <p14:tracePt t="65459" x="5557838" y="1495425"/>
          <p14:tracePt t="65475" x="5591175" y="1495425"/>
          <p14:tracePt t="65492" x="5649913" y="1495425"/>
          <p14:tracePt t="65509" x="5681663" y="1495425"/>
          <p14:tracePt t="65526" x="5715000" y="1495425"/>
          <p14:tracePt t="65542" x="5740400" y="1495425"/>
          <p14:tracePt t="65559" x="5773738" y="1495425"/>
          <p14:tracePt t="65575" x="5807075" y="1495425"/>
          <p14:tracePt t="65592" x="5832475" y="1495425"/>
          <p14:tracePt t="65609" x="5851525" y="1495425"/>
          <p14:tracePt t="65626" x="5878513" y="1495425"/>
          <p14:tracePt t="65642" x="5897563" y="1495425"/>
          <p14:tracePt t="65659" x="5918200" y="1495425"/>
          <p14:tracePt t="65675" x="5943600" y="1495425"/>
          <p14:tracePt t="65692" x="5956300" y="1495425"/>
          <p14:tracePt t="65709" x="5962650" y="1495425"/>
          <p14:tracePt t="66164" x="5956300" y="1495425"/>
          <p14:tracePt t="66180" x="5949950" y="1495425"/>
          <p14:tracePt t="66212" x="5943600" y="1495425"/>
          <p14:tracePt t="66236" x="5937250" y="1495425"/>
          <p14:tracePt t="66260" x="5930900" y="1501775"/>
          <p14:tracePt t="66268" x="5924550" y="1501775"/>
          <p14:tracePt t="66316" x="5918200" y="1501775"/>
          <p14:tracePt t="66516" x="5910263" y="1501775"/>
          <p14:tracePt t="66528" x="5910263" y="1508125"/>
          <p14:tracePt t="66532" x="5897563" y="1508125"/>
          <p14:tracePt t="66546" x="5891213" y="1522413"/>
          <p14:tracePt t="66558" x="5872163" y="1522413"/>
          <p14:tracePt t="66575" x="5851525" y="1535113"/>
          <p14:tracePt t="66592" x="5826125" y="1547813"/>
          <p14:tracePt t="66608" x="5807075" y="1554163"/>
          <p14:tracePt t="66625" x="5792788" y="1560513"/>
          <p14:tracePt t="66642" x="5780088" y="1566863"/>
          <p14:tracePt t="66658" x="5767388" y="1574800"/>
          <p14:tracePt t="66675" x="5734050" y="1581150"/>
          <p14:tracePt t="66692" x="5695950" y="1593850"/>
          <p14:tracePt t="66708" x="5597525" y="1625600"/>
          <p14:tracePt t="66725" x="5545138" y="1646238"/>
          <p14:tracePt t="66742" x="5499100" y="1658938"/>
          <p14:tracePt t="66758" x="5446713" y="1671638"/>
          <p14:tracePt t="66775" x="5387975" y="1692275"/>
          <p14:tracePt t="66792" x="5322888" y="1692275"/>
          <p14:tracePt t="66808" x="5257800" y="1704975"/>
          <p14:tracePt t="66825" x="5186363" y="1704975"/>
          <p14:tracePt t="66842" x="5121275" y="1704975"/>
          <p14:tracePt t="66858" x="5054600" y="1698625"/>
          <p14:tracePt t="66875" x="4983163" y="1698625"/>
          <p14:tracePt t="66892" x="4930775" y="1671638"/>
          <p14:tracePt t="66908" x="4852988" y="1646238"/>
          <p14:tracePt t="66925" x="4767263" y="1625600"/>
          <p14:tracePt t="66942" x="4676775" y="1606550"/>
          <p14:tracePt t="66958" x="4578350" y="1574800"/>
          <p14:tracePt t="66975" x="4479925" y="1554163"/>
          <p14:tracePt t="66992" x="4408488" y="1547813"/>
          <p14:tracePt t="67008" x="4343400" y="1547813"/>
          <p14:tracePt t="67025" x="4259263" y="1566863"/>
          <p14:tracePt t="67042" x="4179888" y="1593850"/>
          <p14:tracePt t="67058" x="4108450" y="1619250"/>
          <p14:tracePt t="67075" x="4049713" y="1658938"/>
          <p14:tracePt t="67092" x="3997325" y="1704975"/>
          <p14:tracePt t="67108" x="3892550" y="1803400"/>
          <p14:tracePt t="67125" x="3827463" y="1868488"/>
          <p14:tracePt t="67142" x="3775075" y="1933575"/>
          <p14:tracePt t="67158" x="3762375" y="1973263"/>
          <p14:tracePt t="67175" x="3749675" y="1998663"/>
          <p14:tracePt t="67191" x="3741738" y="2038350"/>
          <p14:tracePt t="67208" x="3741738" y="2063750"/>
          <p14:tracePt t="67225" x="3741738" y="2097088"/>
          <p14:tracePt t="67242" x="3735388" y="2122488"/>
          <p14:tracePt t="67258" x="3735388" y="2149475"/>
          <p14:tracePt t="67275" x="3735388" y="2174875"/>
          <p14:tracePt t="67291" x="3735388" y="2201863"/>
          <p14:tracePt t="67308" x="3735388" y="2220913"/>
          <p14:tracePt t="67325" x="3729038" y="2233613"/>
          <p14:tracePt t="67342" x="3729038" y="2252663"/>
          <p14:tracePt t="67358" x="3722688" y="2273300"/>
          <p14:tracePt t="67375" x="3722688" y="2279650"/>
          <p14:tracePt t="67391" x="3709988" y="2286000"/>
          <p14:tracePt t="67452" x="3703638" y="2292350"/>
          <p14:tracePt t="67462" x="3697288" y="2298700"/>
          <p14:tracePt t="67462" x="3683000" y="2298700"/>
          <p14:tracePt t="67475" x="3638550" y="2298700"/>
          <p14:tracePt t="67491" x="3565525" y="2298700"/>
          <p14:tracePt t="67508" x="3441700" y="2298700"/>
          <p14:tracePt t="67525" x="3357563" y="2298700"/>
          <p14:tracePt t="67541" x="3265488" y="2298700"/>
          <p14:tracePt t="67558" x="3175000" y="2298700"/>
          <p14:tracePt t="67575" x="3089275" y="2298700"/>
          <p14:tracePt t="67591" x="3011488" y="2298700"/>
          <p14:tracePt t="67608" x="2959100" y="2298700"/>
          <p14:tracePt t="67625" x="2919413" y="2298700"/>
          <p14:tracePt t="67641" x="2894013" y="2298700"/>
          <p14:tracePt t="67658" x="2867025" y="2298700"/>
          <p14:tracePt t="67788" x="2873375" y="2298700"/>
          <p14:tracePt t="67796" x="2887663" y="2298700"/>
          <p14:tracePt t="67808" x="2913063" y="2298700"/>
          <p14:tracePt t="67808" x="2971800" y="2298700"/>
          <p14:tracePt t="67825" x="3089275" y="2298700"/>
          <p14:tracePt t="67841" x="3219450" y="2298700"/>
          <p14:tracePt t="67858" x="3351213" y="2298700"/>
          <p14:tracePt t="67875" x="3454400" y="2298700"/>
          <p14:tracePt t="67891" x="3500438" y="2298700"/>
          <p14:tracePt t="67908" x="3513138" y="2298700"/>
          <p14:tracePt t="67980" x="3500438" y="2305050"/>
          <p14:tracePt t="67988" x="3481388" y="2319338"/>
          <p14:tracePt t="67996" x="3389313" y="2325688"/>
          <p14:tracePt t="68008" x="3252788" y="2325688"/>
          <p14:tracePt t="68025" x="3070225" y="2325688"/>
          <p14:tracePt t="68041" x="2925763" y="2325688"/>
          <p14:tracePt t="68058" x="2795588" y="2325688"/>
          <p14:tracePt t="68075" x="2730500" y="2325688"/>
          <p14:tracePt t="68140" x="2736850" y="2325688"/>
          <p14:tracePt t="68148" x="2762250" y="2319338"/>
          <p14:tracePt t="68156" x="2808288" y="2319338"/>
          <p14:tracePt t="68163" x="2919413" y="2319338"/>
          <p14:tracePt t="68174" x="3049588" y="2319338"/>
          <p14:tracePt t="68191" x="3200400" y="2319338"/>
          <p14:tracePt t="68208" x="3311525" y="2325688"/>
          <p14:tracePt t="68224" x="3370263" y="2325688"/>
          <p14:tracePt t="68241" x="3376613" y="2325688"/>
          <p14:tracePt t="68348" x="3363913" y="2325688"/>
          <p14:tracePt t="69660" x="3370263" y="2325688"/>
          <p14:tracePt t="69668" x="3382963" y="2325688"/>
          <p14:tracePt t="69676" x="3389313" y="2325688"/>
          <p14:tracePt t="69681" x="3395663" y="2325688"/>
          <p14:tracePt t="69691" x="3422650" y="2325688"/>
          <p14:tracePt t="69707" x="3454400" y="2325688"/>
          <p14:tracePt t="69707" x="3462338" y="2325688"/>
          <p14:tracePt t="69724" x="3487738" y="2325688"/>
          <p14:tracePt t="69741" x="3513138" y="2325688"/>
          <p14:tracePt t="69757" x="3533775" y="2325688"/>
          <p14:tracePt t="69774" x="3552825" y="2325688"/>
          <p14:tracePt t="69791" x="3565525" y="2332038"/>
          <p14:tracePt t="69807" x="3579813" y="2332038"/>
          <p14:tracePt t="69824" x="3592513" y="2332038"/>
          <p14:tracePt t="69840" x="3605213" y="2332038"/>
          <p14:tracePt t="69884" x="3611563" y="2332038"/>
          <p14:tracePt t="69900" x="3617913" y="2338388"/>
          <p14:tracePt t="69915" x="3624263" y="2338388"/>
          <p14:tracePt t="69915" x="3644900" y="2338388"/>
          <p14:tracePt t="69924" x="3722688" y="2351088"/>
          <p14:tracePt t="69941" x="3794125" y="2351088"/>
          <p14:tracePt t="69957" x="3873500" y="2351088"/>
          <p14:tracePt t="69974" x="3951288" y="2351088"/>
          <p14:tracePt t="69990" x="4030663" y="2351088"/>
          <p14:tracePt t="70007" x="4102100" y="2351088"/>
          <p14:tracePt t="70024" x="4154488" y="2351088"/>
          <p14:tracePt t="70040" x="4219575" y="2351088"/>
          <p14:tracePt t="70057" x="4278313" y="2351088"/>
          <p14:tracePt t="70074" x="4343400" y="2351088"/>
          <p14:tracePt t="70090" x="4395788" y="2351088"/>
          <p14:tracePt t="70107" x="4435475" y="2351088"/>
          <p14:tracePt t="70124" x="4460875" y="2351088"/>
          <p14:tracePt t="70140" x="4467225" y="2351088"/>
          <p14:tracePt t="70620" x="4454525" y="2351088"/>
          <p14:tracePt t="70628" x="4454525" y="2357438"/>
          <p14:tracePt t="70636" x="4441825" y="2357438"/>
          <p14:tracePt t="70644" x="4427538" y="2357438"/>
          <p14:tracePt t="70652" x="4421188" y="2363788"/>
          <p14:tracePt t="70660" x="4402138" y="2363788"/>
          <p14:tracePt t="70674" x="4362450" y="2363788"/>
          <p14:tracePt t="70690" x="4324350" y="2363788"/>
          <p14:tracePt t="70707" x="4278313" y="2363788"/>
          <p14:tracePt t="70724" x="4219575" y="2370138"/>
          <p14:tracePt t="70740" x="4186238" y="2378075"/>
          <p14:tracePt t="70757" x="4133850" y="2390775"/>
          <p14:tracePt t="70774" x="4049713" y="2397125"/>
          <p14:tracePt t="70790" x="3951288" y="2416175"/>
          <p14:tracePt t="70807" x="3833813" y="2455863"/>
          <p14:tracePt t="70823" x="3716338" y="2481263"/>
          <p14:tracePt t="70840" x="3624263" y="2514600"/>
          <p14:tracePt t="70857" x="3565525" y="2554288"/>
          <p14:tracePt t="70873" x="3494088" y="2579688"/>
          <p14:tracePt t="70890" x="3454400" y="2619375"/>
          <p14:tracePt t="70907" x="3429000" y="2665413"/>
          <p14:tracePt t="70923" x="3422650" y="2697163"/>
          <p14:tracePt t="70940" x="3422650" y="2749550"/>
          <p14:tracePt t="70957" x="3429000" y="2768600"/>
          <p14:tracePt t="70973" x="3429000" y="2776538"/>
          <p14:tracePt t="70990" x="3429000" y="2782888"/>
          <p14:tracePt t="71007" x="3429000" y="2795588"/>
          <p14:tracePt t="71024" x="3422650" y="2820988"/>
          <p14:tracePt t="71040" x="3416300" y="2867025"/>
          <p14:tracePt t="71057" x="3395663" y="2925763"/>
          <p14:tracePt t="71073" x="3370263" y="2997200"/>
          <p14:tracePt t="71090" x="3351213" y="3070225"/>
          <p14:tracePt t="71107" x="3324225" y="3108325"/>
          <p14:tracePt t="71123" x="3305175" y="3160713"/>
          <p14:tracePt t="71140" x="3298825" y="3240088"/>
          <p14:tracePt t="71157" x="3292475" y="3292475"/>
          <p14:tracePt t="71173" x="3305175" y="3317875"/>
          <p14:tracePt t="71190" x="3311525" y="3344863"/>
          <p14:tracePt t="71207" x="3324225" y="3351213"/>
          <p14:tracePt t="71223" x="3330575" y="3357563"/>
          <p14:tracePt t="71260" x="3336925" y="3363913"/>
          <p14:tracePt t="71292" x="3344863" y="3363913"/>
          <p14:tracePt t="71308" x="3351213" y="3370263"/>
          <p14:tracePt t="71324" x="3357563" y="3376613"/>
          <p14:tracePt t="71331" x="3363913" y="3382963"/>
          <p14:tracePt t="71340" x="3370263" y="3403600"/>
          <p14:tracePt t="71357" x="3376613" y="3416300"/>
          <p14:tracePt t="71373" x="3382963" y="3422650"/>
          <p14:tracePt t="71390" x="3389313" y="3462338"/>
          <p14:tracePt t="71407" x="3389313" y="3475038"/>
          <p14:tracePt t="71423" x="3389313" y="3487738"/>
          <p14:tracePt t="71440" x="3389313" y="3521075"/>
          <p14:tracePt t="71457" x="3389313" y="3540125"/>
          <p14:tracePt t="71473" x="3389313" y="3552825"/>
          <p14:tracePt t="71490" x="3382963" y="3579813"/>
          <p14:tracePt t="71740" x="3389313" y="3579813"/>
          <p14:tracePt t="71764" x="3395663" y="3573463"/>
          <p14:tracePt t="71780" x="3403600" y="3573463"/>
          <p14:tracePt t="71792" x="3409950" y="3573463"/>
          <p14:tracePt t="71812" x="3416300" y="3573463"/>
          <p14:tracePt t="71834" x="3422650" y="3573463"/>
          <p14:tracePt t="71834" x="3422650" y="3565525"/>
          <p14:tracePt t="71840" x="3429000" y="3565525"/>
          <p14:tracePt t="71884" x="3441700" y="3565525"/>
          <p14:tracePt t="71908" x="3448050" y="3565525"/>
          <p14:tracePt t="71916" x="3454400" y="3565525"/>
          <p14:tracePt t="71924" x="3462338" y="3565525"/>
          <p14:tracePt t="71925" x="3475038" y="3565525"/>
          <p14:tracePt t="71940" x="3513138" y="3565525"/>
          <p14:tracePt t="71956" x="3559175" y="3565525"/>
          <p14:tracePt t="71973" x="3657600" y="3565525"/>
          <p14:tracePt t="71990" x="3775075" y="3565525"/>
          <p14:tracePt t="72006" x="3905250" y="3565525"/>
          <p14:tracePt t="72023" x="4043363" y="3565525"/>
          <p14:tracePt t="72040" x="4186238" y="3565525"/>
          <p14:tracePt t="72056" x="4330700" y="3565525"/>
          <p14:tracePt t="72073" x="4487863" y="3565525"/>
          <p14:tracePt t="72090" x="4670425" y="3565525"/>
          <p14:tracePt t="72106" x="4833938" y="3565525"/>
          <p14:tracePt t="72123" x="4989513" y="3565525"/>
          <p14:tracePt t="72140" x="5186363" y="3565525"/>
          <p14:tracePt t="72156" x="5316538" y="3565525"/>
          <p14:tracePt t="72173" x="5440363" y="3565525"/>
          <p14:tracePt t="72190" x="5538788" y="3565525"/>
          <p14:tracePt t="72206" x="5649913" y="3565525"/>
          <p14:tracePt t="72223" x="5748338" y="3565525"/>
          <p14:tracePt t="72240" x="5851525" y="3565525"/>
          <p14:tracePt t="72256" x="5937250" y="3565525"/>
          <p14:tracePt t="72273" x="6002338" y="3565525"/>
          <p14:tracePt t="72290" x="6042025" y="3565525"/>
          <p14:tracePt t="72306" x="6073775" y="3565525"/>
          <p14:tracePt t="72323" x="6100763" y="3565525"/>
          <p14:tracePt t="72339" x="6113463" y="3565525"/>
          <p14:tracePt t="72356" x="6119813" y="3565525"/>
          <p14:tracePt t="72820" x="6113463" y="3565525"/>
          <p14:tracePt t="72828" x="6107113" y="3565525"/>
          <p14:tracePt t="72836" x="6094413" y="3565525"/>
          <p14:tracePt t="72844" x="6080125" y="3565525"/>
          <p14:tracePt t="72849" x="6067425" y="3565525"/>
          <p14:tracePt t="72856" x="6027738" y="3565525"/>
          <p14:tracePt t="72873" x="5989638" y="3565525"/>
          <p14:tracePt t="72889" x="5943600" y="3559175"/>
          <p14:tracePt t="72906" x="5903913" y="3559175"/>
          <p14:tracePt t="72923" x="5851525" y="3559175"/>
          <p14:tracePt t="72939" x="5780088" y="3559175"/>
          <p14:tracePt t="72939" x="5734050" y="3559175"/>
          <p14:tracePt t="72956" x="5643563" y="3559175"/>
          <p14:tracePt t="72973" x="5526088" y="3559175"/>
          <p14:tracePt t="72989" x="5394325" y="3559175"/>
          <p14:tracePt t="73006" x="5257800" y="3559175"/>
          <p14:tracePt t="73023" x="5121275" y="3559175"/>
          <p14:tracePt t="73040" x="4970463" y="3559175"/>
          <p14:tracePt t="73056" x="4833938" y="3559175"/>
          <p14:tracePt t="73073" x="4708525" y="3565525"/>
          <p14:tracePt t="73089" x="4578350" y="3552825"/>
          <p14:tracePt t="73106" x="4435475" y="3552825"/>
          <p14:tracePt t="73123" x="4278313" y="3552825"/>
          <p14:tracePt t="73139" x="4154488" y="3552825"/>
          <p14:tracePt t="73156" x="3957638" y="3552825"/>
          <p14:tracePt t="73172" x="3840163" y="3552825"/>
          <p14:tracePt t="73189" x="3735388" y="3552825"/>
          <p14:tracePt t="73206" x="3651250" y="3552825"/>
          <p14:tracePt t="73223" x="3565525" y="3565525"/>
          <p14:tracePt t="73239" x="3506788" y="3579813"/>
          <p14:tracePt t="73256" x="3475038" y="3598863"/>
          <p14:tracePt t="73272" x="3454400" y="3605213"/>
          <p14:tracePt t="73289" x="3448050" y="3605213"/>
          <p14:tracePt t="73306" x="3448050" y="3611563"/>
          <p14:tracePt t="73572" x="3441700" y="3617913"/>
          <p14:tracePt t="73580" x="3441700" y="3624263"/>
          <p14:tracePt t="73588" x="3429000" y="3638550"/>
          <p14:tracePt t="73596" x="3416300" y="3657600"/>
          <p14:tracePt t="73608" x="3403600" y="3683000"/>
          <p14:tracePt t="73622" x="3395663" y="3697288"/>
          <p14:tracePt t="73639" x="3382963" y="3709988"/>
          <p14:tracePt t="73656" x="3376613" y="3722688"/>
          <p14:tracePt t="73672" x="3370263" y="3729038"/>
          <p14:tracePt t="75380" x="3376613" y="3729038"/>
          <p14:tracePt t="75404" x="3382963" y="3729038"/>
          <p14:tracePt t="75428" x="3395663" y="3735388"/>
          <p14:tracePt t="75436" x="3416300" y="3735388"/>
          <p14:tracePt t="75455" x="3454400" y="3762375"/>
          <p14:tracePt t="75456" x="3494088" y="3775075"/>
          <p14:tracePt t="75472" x="3533775" y="3787775"/>
          <p14:tracePt t="75488" x="3559175" y="3802063"/>
          <p14:tracePt t="75505" x="3592513" y="3827463"/>
          <p14:tracePt t="75522" x="3617913" y="3840163"/>
          <p14:tracePt t="75538" x="3632200" y="3852863"/>
          <p14:tracePt t="75555" x="3651250" y="3873500"/>
          <p14:tracePt t="75572" x="3670300" y="3911600"/>
          <p14:tracePt t="75588" x="3676650" y="3932238"/>
          <p14:tracePt t="75605" x="3683000" y="3951288"/>
          <p14:tracePt t="75622" x="3697288" y="3978275"/>
          <p14:tracePt t="75638" x="3697288" y="3984625"/>
          <p14:tracePt t="75655" x="3703638" y="3990975"/>
          <p14:tracePt t="75708" x="3697288" y="3997325"/>
          <p14:tracePt t="75716" x="3690938" y="4003675"/>
          <p14:tracePt t="75722" x="3670300" y="4030663"/>
          <p14:tracePt t="75738" x="3657600" y="4049713"/>
          <p14:tracePt t="75755" x="3632200" y="4089400"/>
          <p14:tracePt t="75771" x="3624263" y="4160838"/>
          <p14:tracePt t="75788" x="3624263" y="4225925"/>
          <p14:tracePt t="75805" x="3644900" y="4271963"/>
          <p14:tracePt t="75822" x="3670300" y="4291013"/>
          <p14:tracePt t="75838" x="3716338" y="4303713"/>
          <p14:tracePt t="75855" x="3749675" y="4318000"/>
          <p14:tracePt t="75871" x="3756025" y="4318000"/>
          <p14:tracePt t="75888" x="3762375" y="4318000"/>
          <p14:tracePt t="75988" x="3762375" y="4310063"/>
          <p14:tracePt t="75996" x="3749675" y="4310063"/>
          <p14:tracePt t="76012" x="3729038" y="4310063"/>
          <p14:tracePt t="76022" x="3709988" y="4310063"/>
          <p14:tracePt t="76038" x="3683000" y="4324350"/>
          <p14:tracePt t="76055" x="3657600" y="4349750"/>
          <p14:tracePt t="76071" x="3638550" y="4368800"/>
          <p14:tracePt t="76088" x="3632200" y="4389438"/>
          <p14:tracePt t="76228" x="3617913" y="4389438"/>
          <p14:tracePt t="76236" x="3605213" y="4389438"/>
          <p14:tracePt t="76244" x="3552825" y="4395788"/>
          <p14:tracePt t="76255" x="3475038" y="4395788"/>
          <p14:tracePt t="76272" x="3351213" y="4402138"/>
          <p14:tracePt t="76288" x="3213100" y="4402138"/>
          <p14:tracePt t="76305" x="3055938" y="4402138"/>
          <p14:tracePt t="76322" x="2946400" y="4402138"/>
          <p14:tracePt t="76338" x="2873375" y="4408488"/>
          <p14:tracePt t="76355" x="2801938" y="4414838"/>
          <p14:tracePt t="76371" x="2697163" y="4414838"/>
          <p14:tracePt t="76388" x="2598738" y="4414838"/>
          <p14:tracePt t="76405" x="2468563" y="4414838"/>
          <p14:tracePt t="76421" x="2338388" y="4414838"/>
          <p14:tracePt t="76438" x="2208213" y="4414838"/>
          <p14:tracePt t="76455" x="2082800" y="4414838"/>
          <p14:tracePt t="76471" x="1979613" y="4414838"/>
          <p14:tracePt t="76488" x="1887538" y="4414838"/>
          <p14:tracePt t="76504" x="1795463" y="4414838"/>
          <p14:tracePt t="76522" x="1717675" y="4414838"/>
          <p14:tracePt t="76538" x="1639888" y="4414838"/>
          <p14:tracePt t="76555" x="1560513" y="4414838"/>
          <p14:tracePt t="76571" x="1489075" y="4414838"/>
          <p14:tracePt t="76571" x="1436688" y="4414838"/>
          <p14:tracePt t="76588" x="1358900" y="4414838"/>
          <p14:tracePt t="76604" x="1293813" y="4414838"/>
          <p14:tracePt t="76621" x="1247775" y="4414838"/>
          <p14:tracePt t="76638" x="1227138" y="4414838"/>
          <p14:tracePt t="76716" x="1214438" y="4414838"/>
          <p14:tracePt t="76724" x="1201738" y="4414838"/>
          <p14:tracePt t="76732" x="1182688" y="4414838"/>
          <p14:tracePt t="76740" x="1103313" y="4408488"/>
          <p14:tracePt t="76754" x="1025525" y="4408488"/>
          <p14:tracePt t="76771" x="920750" y="4395788"/>
          <p14:tracePt t="76771" x="842963" y="4402138"/>
          <p14:tracePt t="76788" x="725488" y="4389438"/>
          <p14:tracePt t="76804" x="646113" y="4389438"/>
          <p14:tracePt t="76822" x="633413" y="4389438"/>
          <p14:tracePt t="77956" x="652463" y="4389438"/>
          <p14:tracePt t="77964" x="666750" y="4389438"/>
          <p14:tracePt t="80244" x="666750" y="4376738"/>
          <p14:tracePt t="80252" x="673100" y="4362450"/>
          <p14:tracePt t="80260" x="673100" y="4349750"/>
          <p14:tracePt t="80274" x="673100" y="4337050"/>
          <p14:tracePt t="80286" x="673100" y="4330700"/>
          <p14:tracePt t="80303" x="673100" y="4324350"/>
          <p14:tracePt t="81052" x="679450" y="4324350"/>
          <p14:tracePt t="81076" x="685800" y="4324350"/>
          <p14:tracePt t="81092" x="698500" y="4324350"/>
          <p14:tracePt t="81108" x="704850" y="4324350"/>
          <p14:tracePt t="81116" x="711200" y="4324350"/>
          <p14:tracePt t="81124" x="725488" y="4324350"/>
          <p14:tracePt t="81136" x="738188" y="4324350"/>
          <p14:tracePt t="81153" x="763588" y="4324350"/>
          <p14:tracePt t="81170" x="784225" y="4324350"/>
          <p14:tracePt t="81186" x="803275" y="4324350"/>
          <p14:tracePt t="81203" x="830263" y="4324350"/>
          <p14:tracePt t="81219" x="868363" y="4324350"/>
          <p14:tracePt t="81236" x="901700" y="4324350"/>
          <p14:tracePt t="81253" x="939800" y="4324350"/>
          <p14:tracePt t="81269" x="979488" y="4324350"/>
          <p14:tracePt t="81286" x="1031875" y="4324350"/>
          <p14:tracePt t="81303" x="1084263" y="4324350"/>
          <p14:tracePt t="81319" x="1136650" y="4324350"/>
          <p14:tracePt t="81336" x="1182688" y="4324350"/>
          <p14:tracePt t="81353" x="1220788" y="4324350"/>
          <p14:tracePt t="81369" x="1260475" y="4330700"/>
          <p14:tracePt t="81386" x="1306513" y="4330700"/>
          <p14:tracePt t="81403" x="1346200" y="4330700"/>
          <p14:tracePt t="81419" x="1404938" y="4330700"/>
          <p14:tracePt t="81436" x="1470025" y="4330700"/>
          <p14:tracePt t="81453" x="1547813" y="4330700"/>
          <p14:tracePt t="81469" x="1619250" y="4330700"/>
          <p14:tracePt t="81486" x="1671638" y="4330700"/>
          <p14:tracePt t="81503" x="1730375" y="4330700"/>
          <p14:tracePt t="81519" x="1770063" y="4330700"/>
          <p14:tracePt t="81536" x="1809750" y="4330700"/>
          <p14:tracePt t="81552" x="1854200" y="4330700"/>
          <p14:tracePt t="81569" x="1893888" y="4330700"/>
          <p14:tracePt t="81586" x="1933575" y="4330700"/>
          <p14:tracePt t="81603" x="1946275" y="4330700"/>
          <p14:tracePt t="81619" x="1965325" y="4330700"/>
          <p14:tracePt t="81636" x="1973263" y="4330700"/>
          <p14:tracePt t="81653" x="1979613" y="4324350"/>
          <p14:tracePt t="81669" x="1998663" y="4324350"/>
          <p14:tracePt t="81686" x="2032000" y="4324350"/>
          <p14:tracePt t="81703" x="2076450" y="4324350"/>
          <p14:tracePt t="81719" x="2122488" y="4324350"/>
          <p14:tracePt t="81736" x="2149475" y="4324350"/>
          <p14:tracePt t="81752" x="2155825" y="4324350"/>
          <p14:tracePt t="82605" x="2162175" y="4324350"/>
          <p14:tracePt t="82612" x="2168525" y="4324350"/>
          <p14:tracePt t="82621" x="2181225" y="4330700"/>
          <p14:tracePt t="82621" x="2193925" y="4337050"/>
          <p14:tracePt t="82636" x="2273300" y="4343400"/>
          <p14:tracePt t="82653" x="2311400" y="4349750"/>
          <p14:tracePt t="82670" x="2351088" y="4356100"/>
          <p14:tracePt t="82686" x="2378075" y="4356100"/>
          <p14:tracePt t="82703" x="2403475" y="4356100"/>
          <p14:tracePt t="82720" x="2449513" y="4356100"/>
          <p14:tracePt t="82736" x="2495550" y="4356100"/>
          <p14:tracePt t="82753" x="2554288" y="4356100"/>
          <p14:tracePt t="82770" x="2625725" y="4356100"/>
          <p14:tracePt t="82786" x="2703513" y="4356100"/>
          <p14:tracePt t="82803" x="2795588" y="4356100"/>
          <p14:tracePt t="82820" x="2894013" y="4343400"/>
          <p14:tracePt t="82836" x="3017838" y="4343400"/>
          <p14:tracePt t="82853" x="3076575" y="4343400"/>
          <p14:tracePt t="82870" x="3116263" y="4343400"/>
          <p14:tracePt t="82886" x="3141663" y="4343400"/>
          <p14:tracePt t="85068" x="3141663" y="4349750"/>
          <p14:tracePt t="85084" x="3141663" y="4356100"/>
          <p14:tracePt t="85100" x="3141663" y="4362450"/>
          <p14:tracePt t="85188" x="3128963" y="4362450"/>
          <p14:tracePt t="85200" x="3101975" y="4362450"/>
          <p14:tracePt t="85204" x="3076575" y="4362450"/>
          <p14:tracePt t="85219" x="3030538" y="4362450"/>
          <p14:tracePt t="85219" x="2965450" y="4362450"/>
          <p14:tracePt t="85236" x="2860675" y="4362450"/>
          <p14:tracePt t="85252" x="2743200" y="4362450"/>
          <p14:tracePt t="85269" x="2678113" y="4362450"/>
          <p14:tracePt t="85285" x="2625725" y="4376738"/>
          <p14:tracePt t="85302" x="2573338" y="4395788"/>
          <p14:tracePt t="85319" x="2527300" y="4427538"/>
          <p14:tracePt t="85335" x="2495550" y="4473575"/>
          <p14:tracePt t="85352" x="2481263" y="4513263"/>
          <p14:tracePt t="85369" x="2481263" y="4552950"/>
          <p14:tracePt t="85385" x="2495550" y="4584700"/>
          <p14:tracePt t="85402" x="2533650" y="4618038"/>
          <p14:tracePt t="85419" x="2554288" y="4637088"/>
          <p14:tracePt t="85435" x="2560638" y="4643438"/>
          <p14:tracePt t="85452" x="2560638" y="4649788"/>
          <p14:tracePt t="85469" x="2554288" y="4649788"/>
          <p14:tracePt t="85485" x="2540000" y="4649788"/>
          <p14:tracePt t="85502" x="2508250" y="4649788"/>
          <p14:tracePt t="85519" x="2462213" y="4637088"/>
          <p14:tracePt t="85535" x="2397125" y="4630738"/>
          <p14:tracePt t="85552" x="2325688" y="4597400"/>
          <p14:tracePt t="85569" x="2260600" y="4559300"/>
          <p14:tracePt t="85585" x="2220913" y="4546600"/>
          <p14:tracePt t="85602" x="2214563" y="4546600"/>
          <p14:tracePt t="85644" x="2214563" y="4538663"/>
          <p14:tracePt t="85652" x="2227263" y="4538663"/>
          <p14:tracePt t="85654" x="2292350" y="4538663"/>
          <p14:tracePt t="85669" x="2378075" y="4538663"/>
          <p14:tracePt t="85685" x="2474913" y="4538663"/>
          <p14:tracePt t="85702" x="2533650" y="4538663"/>
          <p14:tracePt t="85719" x="2554288" y="4538663"/>
          <p14:tracePt t="85772" x="2540000" y="4538663"/>
          <p14:tracePt t="85780" x="2533650" y="4532313"/>
          <p14:tracePt t="85788" x="2514600" y="4519613"/>
          <p14:tracePt t="85796" x="2474913" y="4513263"/>
          <p14:tracePt t="85804" x="2397125" y="4487863"/>
          <p14:tracePt t="85819" x="2332038" y="4448175"/>
          <p14:tracePt t="85835" x="2239963" y="4414838"/>
          <p14:tracePt t="85852" x="2149475" y="4383088"/>
          <p14:tracePt t="85940" x="2149475" y="4376738"/>
          <p14:tracePt t="85948" x="2155825" y="4368800"/>
          <p14:tracePt t="85956" x="2168525" y="4362450"/>
          <p14:tracePt t="85964" x="2181225" y="4362450"/>
          <p14:tracePt t="85972" x="2208213" y="4343400"/>
          <p14:tracePt t="85985" x="2220913" y="4330700"/>
          <p14:tracePt t="86084" x="2214563" y="4337050"/>
          <p14:tracePt t="86092" x="2201863" y="4349750"/>
          <p14:tracePt t="86100" x="2193925" y="4362450"/>
          <p14:tracePt t="86108" x="2181225" y="4389438"/>
          <p14:tracePt t="86118" x="2181225" y="4414838"/>
          <p14:tracePt t="86135" x="2181225" y="4421188"/>
          <p14:tracePt t="86152" x="2181225" y="4427538"/>
          <p14:tracePt t="88068" x="2174875" y="4427538"/>
          <p14:tracePt t="88076" x="2168525" y="4441825"/>
          <p14:tracePt t="88087" x="2162175" y="4441825"/>
          <p14:tracePt t="88092" x="2155825" y="4460875"/>
          <p14:tracePt t="88101" x="2149475" y="4460875"/>
          <p14:tracePt t="88118" x="2141538" y="4467225"/>
          <p14:tracePt t="88134" x="2141538" y="4479925"/>
          <p14:tracePt t="88152" x="2135188" y="4479925"/>
          <p14:tracePt t="88168" x="2122488" y="4494213"/>
          <p14:tracePt t="88184" x="2116138" y="4513263"/>
          <p14:tracePt t="88201" x="2103438" y="4525963"/>
          <p14:tracePt t="88218" x="2082800" y="4559300"/>
          <p14:tracePt t="88234" x="2076450" y="4584700"/>
          <p14:tracePt t="88251" x="2063750" y="4611688"/>
          <p14:tracePt t="88268" x="2051050" y="4643438"/>
          <p14:tracePt t="88284" x="2044700" y="4670425"/>
          <p14:tracePt t="88301" x="2044700" y="4689475"/>
          <p14:tracePt t="88317" x="2038350" y="4716463"/>
          <p14:tracePt t="88334" x="2038350" y="4735513"/>
          <p14:tracePt t="88351" x="2038350" y="4775200"/>
          <p14:tracePt t="88368" x="2038350" y="4806950"/>
          <p14:tracePt t="88384" x="2038350" y="4846638"/>
          <p14:tracePt t="88401" x="2038350" y="4878388"/>
          <p14:tracePt t="88417" x="2038350" y="4924425"/>
          <p14:tracePt t="88434" x="2044700" y="4970463"/>
          <p14:tracePt t="88451" x="2044700" y="5029200"/>
          <p14:tracePt t="88468" x="2044700" y="5081588"/>
          <p14:tracePt t="88484" x="2051050" y="5165725"/>
          <p14:tracePt t="88501" x="2057400" y="5211763"/>
          <p14:tracePt t="88517" x="2070100" y="5264150"/>
          <p14:tracePt t="88534" x="2070100" y="5303838"/>
          <p14:tracePt t="88551" x="2076450" y="5335588"/>
          <p14:tracePt t="88567" x="2070100" y="5356225"/>
          <p14:tracePt t="88584" x="2063750" y="5362575"/>
          <p14:tracePt t="88601" x="2063750" y="5381625"/>
          <p14:tracePt t="88617" x="2057400" y="5387975"/>
          <p14:tracePt t="88634" x="2051050" y="5394325"/>
          <p14:tracePt t="90396" x="2051050" y="5402263"/>
          <p14:tracePt t="90412" x="2051050" y="5408613"/>
          <p14:tracePt t="90423" x="2051050" y="5421313"/>
          <p14:tracePt t="90428" x="2063750" y="5446713"/>
          <p14:tracePt t="90436" x="2082800" y="5492750"/>
          <p14:tracePt t="90450" x="2109788" y="5545138"/>
          <p14:tracePt t="90467" x="2116138" y="5578475"/>
          <p14:tracePt t="90483" x="2122488" y="5603875"/>
          <p14:tracePt t="90500" x="2103438" y="5643563"/>
          <p14:tracePt t="90517" x="2076450" y="5668963"/>
          <p14:tracePt t="90533" x="2032000" y="5689600"/>
          <p14:tracePt t="90550" x="1985963" y="5702300"/>
          <p14:tracePt t="90567" x="1906588" y="5715000"/>
          <p14:tracePt t="90583" x="1809750" y="5721350"/>
          <p14:tracePt t="90600" x="1717675" y="5721350"/>
          <p14:tracePt t="90617" x="1612900" y="5727700"/>
          <p14:tracePt t="90633" x="1522413" y="5734050"/>
          <p14:tracePt t="90650" x="1430338" y="5734050"/>
          <p14:tracePt t="90667" x="1346200" y="5734050"/>
          <p14:tracePt t="90683" x="1266825" y="5734050"/>
          <p14:tracePt t="90700" x="1149350" y="5734050"/>
          <p14:tracePt t="90717" x="1065213" y="5734050"/>
          <p14:tracePt t="90733" x="973138" y="5727700"/>
          <p14:tracePt t="90750" x="881063" y="5702300"/>
          <p14:tracePt t="90767" x="796925" y="5675313"/>
          <p14:tracePt t="90783" x="731838" y="5643563"/>
          <p14:tracePt t="90800" x="698500" y="5603875"/>
          <p14:tracePt t="90817" x="666750" y="5570538"/>
          <p14:tracePt t="90833" x="646113" y="5545138"/>
          <p14:tracePt t="90850" x="639763" y="5511800"/>
          <p14:tracePt t="90867" x="639763" y="5486400"/>
          <p14:tracePt t="90883" x="652463" y="5434013"/>
          <p14:tracePt t="90900" x="692150" y="5381625"/>
          <p14:tracePt t="90917" x="719138" y="5349875"/>
          <p14:tracePt t="90933" x="763588" y="5322888"/>
          <p14:tracePt t="90950" x="796925" y="5310188"/>
          <p14:tracePt t="90966" x="842963" y="5310188"/>
          <p14:tracePt t="90983" x="901700" y="5310188"/>
          <p14:tracePt t="91000" x="947738" y="5310188"/>
          <p14:tracePt t="91017" x="985838" y="5316538"/>
          <p14:tracePt t="91033" x="1031875" y="5349875"/>
          <p14:tracePt t="91050" x="1084263" y="5381625"/>
          <p14:tracePt t="91067" x="1109663" y="5402263"/>
          <p14:tracePt t="91083" x="1130300" y="5414963"/>
          <p14:tracePt t="91100" x="1143000" y="5414963"/>
          <p14:tracePt t="91140" x="1143000" y="5421313"/>
          <p14:tracePt t="91148" x="1149350" y="5427663"/>
          <p14:tracePt t="91164" x="1149350" y="5434013"/>
          <p14:tracePt t="91166" x="1149350" y="5461000"/>
          <p14:tracePt t="91183" x="1149350" y="5480050"/>
          <p14:tracePt t="91200" x="1149350" y="5511800"/>
          <p14:tracePt t="91216" x="1149350" y="5532438"/>
          <p14:tracePt t="91233" x="1149350" y="5551488"/>
          <p14:tracePt t="91250" x="1136650" y="5570538"/>
          <p14:tracePt t="91267" x="1117600" y="5597525"/>
          <p14:tracePt t="91283" x="1096963" y="5603875"/>
          <p14:tracePt t="91283" x="1084263" y="5610225"/>
          <p14:tracePt t="91300" x="1071563" y="5616575"/>
          <p14:tracePt t="91317" x="1058863" y="5622925"/>
          <p14:tracePt t="91372" x="1050925" y="5622925"/>
          <p14:tracePt t="91396" x="1050925" y="5616575"/>
          <p14:tracePt t="92284" x="1058863" y="5616575"/>
          <p14:tracePt t="92292" x="1065213" y="5616575"/>
          <p14:tracePt t="92300" x="1071563" y="5616575"/>
          <p14:tracePt t="92300" x="1077913" y="5616575"/>
          <p14:tracePt t="92316" x="1084263" y="5622925"/>
          <p14:tracePt t="92333" x="1090613" y="5622925"/>
          <p14:tracePt t="92372" x="1096963" y="5622925"/>
          <p14:tracePt t="92452" x="1096963" y="5630863"/>
          <p14:tracePt t="92948" x="1096963" y="5637213"/>
          <p14:tracePt t="92956" x="1103313" y="5643563"/>
          <p14:tracePt t="92964" x="1103313" y="5656263"/>
          <p14:tracePt t="92972" x="1109663" y="5689600"/>
          <p14:tracePt t="92983" x="1117600" y="5727700"/>
          <p14:tracePt t="92999" x="1123950" y="5767388"/>
          <p14:tracePt t="93016" x="1123950" y="5813425"/>
          <p14:tracePt t="93032" x="1123950" y="5851525"/>
          <p14:tracePt t="93049" x="1117600" y="5884863"/>
          <p14:tracePt t="93066" x="1117600" y="5903913"/>
          <p14:tracePt t="93082" x="1117600" y="5943600"/>
          <p14:tracePt t="93099" x="1117600" y="5969000"/>
          <p14:tracePt t="93116" x="1117600" y="6002338"/>
          <p14:tracePt t="93132" x="1117600" y="6021388"/>
          <p14:tracePt t="93149" x="1143000" y="6054725"/>
          <p14:tracePt t="93166" x="1176338" y="6094413"/>
          <p14:tracePt t="93182" x="1220788" y="6113463"/>
          <p14:tracePt t="93199" x="1254125" y="6113463"/>
          <p14:tracePt t="93216" x="1279525" y="6113463"/>
          <p14:tracePt t="93492" x="1266825" y="6113463"/>
          <p14:tracePt t="93506" x="1254125" y="6113463"/>
          <p14:tracePt t="93532" x="1247775" y="6113463"/>
          <p14:tracePt t="93543" x="1241425" y="6100763"/>
          <p14:tracePt t="93556" x="1241425" y="6094413"/>
          <p14:tracePt t="93564" x="1235075" y="6094413"/>
          <p14:tracePt t="93572" x="1235075" y="6080125"/>
          <p14:tracePt t="93582" x="1227138" y="6073775"/>
          <p14:tracePt t="93620" x="1227138" y="6067425"/>
          <p14:tracePt t="93628" x="1227138" y="6054725"/>
          <p14:tracePt t="93640" x="1227138" y="6042025"/>
          <p14:tracePt t="93649" x="1227138" y="6027738"/>
          <p14:tracePt t="93665" x="1227138" y="5995988"/>
          <p14:tracePt t="93682" x="1220788" y="5976938"/>
          <p14:tracePt t="93699" x="1220788" y="5962650"/>
          <p14:tracePt t="93715" x="1220788" y="5937250"/>
          <p14:tracePt t="93732" x="1220788" y="5924550"/>
          <p14:tracePt t="93749" x="1220788" y="5910263"/>
          <p14:tracePt t="93765" x="1220788" y="5891213"/>
          <p14:tracePt t="93782" x="1220788" y="5865813"/>
          <p14:tracePt t="93799" x="1220788" y="5838825"/>
          <p14:tracePt t="93815" x="1220788" y="5819775"/>
          <p14:tracePt t="93832" x="1220788" y="5799138"/>
          <p14:tracePt t="93849" x="1214438" y="5786438"/>
          <p14:tracePt t="93865" x="1214438" y="5780088"/>
          <p14:tracePt t="93900" x="1214438" y="5773738"/>
          <p14:tracePt t="94972" x="1220788" y="5767388"/>
          <p14:tracePt t="94980" x="1227138" y="5754688"/>
          <p14:tracePt t="94988" x="1235075" y="5748338"/>
          <p14:tracePt t="94998" x="1241425" y="5740400"/>
          <p14:tracePt t="94998" x="1247775" y="5734050"/>
          <p14:tracePt t="95015" x="1260475" y="5721350"/>
          <p14:tracePt t="95032" x="1273175" y="5715000"/>
          <p14:tracePt t="95048" x="1300163" y="5695950"/>
          <p14:tracePt t="95065" x="1312863" y="5675313"/>
          <p14:tracePt t="95082" x="1325563" y="5662613"/>
          <p14:tracePt t="95098" x="1346200" y="5643563"/>
          <p14:tracePt t="95115" x="1358900" y="5622925"/>
          <p14:tracePt t="95132" x="1371600" y="5603875"/>
          <p14:tracePt t="95148" x="1377950" y="5591175"/>
          <p14:tracePt t="95165" x="1377950" y="5578475"/>
          <p14:tracePt t="95182" x="1390650" y="5557838"/>
          <p14:tracePt t="95198" x="1404938" y="5538788"/>
          <p14:tracePt t="95215" x="1404938" y="5519738"/>
          <p14:tracePt t="95232" x="1411288" y="5505450"/>
          <p14:tracePt t="95248" x="1411288" y="5486400"/>
          <p14:tracePt t="95265" x="1417638" y="5473700"/>
          <p14:tracePt t="95281" x="1417638" y="5461000"/>
          <p14:tracePt t="95298" x="1417638" y="5446713"/>
          <p14:tracePt t="95315" x="1417638" y="5434013"/>
          <p14:tracePt t="95332" x="1417638" y="5421313"/>
          <p14:tracePt t="95348" x="1417638" y="5414963"/>
          <p14:tracePt t="95365" x="1417638" y="5402263"/>
          <p14:tracePt t="95468" x="1411288" y="5402263"/>
          <p14:tracePt t="95478" x="1404938" y="5402263"/>
          <p14:tracePt t="95495" x="1397000" y="5394325"/>
          <p14:tracePt t="95508" x="1390650" y="5394325"/>
          <p14:tracePt t="95516" x="1384300" y="5394325"/>
          <p14:tracePt t="95520" x="1377950" y="5394325"/>
          <p14:tracePt t="95531" x="1365250" y="5387975"/>
          <p14:tracePt t="95548" x="1346200" y="5387975"/>
          <p14:tracePt t="95565" x="1325563" y="5387975"/>
          <p14:tracePt t="95581" x="1306513" y="5387975"/>
          <p14:tracePt t="95598" x="1300163" y="5387975"/>
          <p14:tracePt t="95615" x="1287463" y="5387975"/>
          <p14:tracePt t="95631" x="1279525" y="5387975"/>
          <p14:tracePt t="95648" x="1273175" y="5387975"/>
          <p14:tracePt t="95692" x="1266825" y="5387975"/>
          <p14:tracePt t="95820" x="1266825" y="5381625"/>
          <p14:tracePt t="95828" x="1273175" y="5375275"/>
          <p14:tracePt t="95836" x="1279525" y="5375275"/>
          <p14:tracePt t="95844" x="1293813" y="5375275"/>
          <p14:tracePt t="95851" x="1319213" y="5375275"/>
          <p14:tracePt t="95865" x="1338263" y="5375275"/>
          <p14:tracePt t="95881" x="1371600" y="5368925"/>
          <p14:tracePt t="95898" x="1404938" y="5368925"/>
          <p14:tracePt t="95915" x="1443038" y="5368925"/>
          <p14:tracePt t="95931" x="1495425" y="5368925"/>
          <p14:tracePt t="95948" x="1535113" y="5368925"/>
          <p14:tracePt t="95964" x="1554163" y="5368925"/>
          <p14:tracePt t="95981" x="1574800" y="5368925"/>
          <p14:tracePt t="95998" x="1581150" y="5368925"/>
          <p14:tracePt t="99372" x="1574800" y="5362575"/>
          <p14:tracePt t="99388" x="1566863" y="5362575"/>
          <p14:tracePt t="99420" x="1560513" y="5362575"/>
          <p14:tracePt t="99436" x="1554163" y="5362575"/>
          <p14:tracePt t="99444" x="1541463" y="5362575"/>
          <p14:tracePt t="99463" x="1522413" y="5375275"/>
          <p14:tracePt t="99464" x="1482725" y="5375275"/>
          <p14:tracePt t="99480" x="1463675" y="5375275"/>
          <p14:tracePt t="99496" x="1443038" y="5375275"/>
          <p14:tracePt t="99513" x="1417638" y="5375275"/>
          <p14:tracePt t="99530" x="1397000" y="5362575"/>
          <p14:tracePt t="99546" x="1358900" y="5356225"/>
          <p14:tracePt t="99563" x="1319213" y="5335588"/>
          <p14:tracePt t="99580" x="1279525" y="5316538"/>
          <p14:tracePt t="99596" x="1241425" y="5303838"/>
          <p14:tracePt t="99613" x="1182688" y="5291138"/>
          <p14:tracePt t="99631" x="1103313" y="5291138"/>
          <p14:tracePt t="99647" x="1038225" y="5291138"/>
          <p14:tracePt t="99664" x="985838" y="5291138"/>
          <p14:tracePt t="99681" x="939800" y="5291138"/>
          <p14:tracePt t="99697" x="895350" y="5291138"/>
          <p14:tracePt t="99714" x="862013" y="5291138"/>
          <p14:tracePt t="99731" x="830263" y="5291138"/>
          <p14:tracePt t="99747" x="803275" y="5291138"/>
          <p14:tracePt t="99764" x="725488" y="5291138"/>
          <p14:tracePt t="99781" x="646113" y="5291138"/>
          <p14:tracePt t="99797" x="568325" y="5283200"/>
          <p14:tracePt t="99814" x="496888" y="5283200"/>
          <p14:tracePt t="99831" x="444500" y="5276850"/>
          <p14:tracePt t="99847" x="431800" y="5264150"/>
          <p14:tracePt t="99864" x="423863" y="5251450"/>
          <p14:tracePt t="99881" x="417513" y="5232400"/>
          <p14:tracePt t="99897" x="417513" y="5211763"/>
          <p14:tracePt t="99914" x="417513" y="5186363"/>
          <p14:tracePt t="99931" x="438150" y="5140325"/>
          <p14:tracePt t="99947" x="438150" y="5113338"/>
          <p14:tracePt t="99964" x="438150" y="5075238"/>
          <p14:tracePt t="99981" x="438150" y="5068888"/>
          <p14:tracePt t="99997" x="438150" y="5054600"/>
          <p14:tracePt t="100157" x="444500" y="5054600"/>
          <p14:tracePt t="100173" x="450850" y="5054600"/>
          <p14:tracePt t="100181" x="457200" y="5054600"/>
          <p14:tracePt t="100181" x="463550" y="5054600"/>
          <p14:tracePt t="100197" x="469900" y="5054600"/>
          <p14:tracePt t="100214" x="476250" y="5054600"/>
          <p14:tracePt t="100349" x="463550" y="5054600"/>
          <p14:tracePt t="100357" x="457200" y="5054600"/>
          <p14:tracePt t="100364" x="444500" y="5054600"/>
          <p14:tracePt t="100373" x="438150" y="5054600"/>
          <p14:tracePt t="100373" x="417513" y="5054600"/>
          <p14:tracePt t="100381" x="398463" y="5054600"/>
          <p14:tracePt t="100397" x="385763" y="5054600"/>
          <p14:tracePt t="100414" x="373063" y="5062538"/>
          <p14:tracePt t="100431" x="358775" y="5075238"/>
          <p14:tracePt t="100447" x="346075" y="5087938"/>
          <p14:tracePt t="100464" x="327025" y="5106988"/>
          <p14:tracePt t="100480" x="312738" y="5127625"/>
          <p14:tracePt t="100497" x="293688" y="5159375"/>
          <p14:tracePt t="100514" x="280988" y="5186363"/>
          <p14:tracePt t="100530" x="274638" y="5211763"/>
          <p14:tracePt t="100547" x="268288" y="5251450"/>
          <p14:tracePt t="100564" x="268288" y="5283200"/>
          <p14:tracePt t="100564" x="268288" y="5297488"/>
          <p14:tracePt t="100580" x="261938" y="5335588"/>
          <p14:tracePt t="100597" x="261938" y="5368925"/>
          <p14:tracePt t="100614" x="254000" y="5402263"/>
          <p14:tracePt t="100630" x="254000" y="5440363"/>
          <p14:tracePt t="100647" x="247650" y="5480050"/>
          <p14:tracePt t="100664" x="268288" y="5505450"/>
          <p14:tracePt t="100680" x="293688" y="5538788"/>
          <p14:tracePt t="100697" x="333375" y="5564188"/>
          <p14:tracePt t="100714" x="385763" y="5597525"/>
          <p14:tracePt t="100730" x="431800" y="5630863"/>
          <p14:tracePt t="100747" x="476250" y="5643563"/>
          <p14:tracePt t="100764" x="496888" y="5656263"/>
          <p14:tracePt t="100780" x="503238" y="5656263"/>
          <p14:tracePt t="100908" x="496888" y="5656263"/>
          <p14:tracePt t="100916" x="482600" y="5637213"/>
          <p14:tracePt t="100930" x="469900" y="5622925"/>
          <p14:tracePt t="100932" x="417513" y="5578475"/>
          <p14:tracePt t="100947" x="365125" y="5519738"/>
          <p14:tracePt t="100963" x="300038" y="5461000"/>
          <p14:tracePt t="100980" x="261938" y="5381625"/>
          <p14:tracePt t="100997" x="254000" y="5341938"/>
          <p14:tracePt t="101013" x="254000" y="5297488"/>
          <p14:tracePt t="101030" x="254000" y="5251450"/>
          <p14:tracePt t="101047" x="261938" y="5205413"/>
          <p14:tracePt t="101063" x="306388" y="5140325"/>
          <p14:tracePt t="101080" x="358775" y="5094288"/>
          <p14:tracePt t="101097" x="411163" y="5075238"/>
          <p14:tracePt t="101113" x="450850" y="5054600"/>
          <p14:tracePt t="101130" x="490538" y="5054600"/>
          <p14:tracePt t="101147" x="503238" y="5054600"/>
          <p14:tracePt t="101163" x="509588" y="5054600"/>
          <p14:tracePt t="101309" x="503238" y="5054600"/>
          <p14:tracePt t="101317" x="496888" y="5062538"/>
          <p14:tracePt t="101330" x="490538" y="5062538"/>
          <p14:tracePt t="101331" x="476250" y="5062538"/>
          <p14:tracePt t="101347" x="463550" y="5062538"/>
          <p14:tracePt t="101364" x="444500" y="5081588"/>
          <p14:tracePt t="101381" x="411163" y="5106988"/>
          <p14:tracePt t="101397" x="385763" y="5146675"/>
          <p14:tracePt t="101414" x="346075" y="5192713"/>
          <p14:tracePt t="101431" x="333375" y="5232400"/>
          <p14:tracePt t="101447" x="320675" y="5270500"/>
          <p14:tracePt t="101464" x="320675" y="5335588"/>
          <p14:tracePt t="101480" x="320675" y="5408613"/>
          <p14:tracePt t="101497" x="339725" y="5473700"/>
          <p14:tracePt t="101513" x="379413" y="5551488"/>
          <p14:tracePt t="101530" x="444500" y="5610225"/>
          <p14:tracePt t="101547" x="496888" y="5662613"/>
          <p14:tracePt t="101563" x="528638" y="5689600"/>
          <p14:tracePt t="101580" x="541338" y="5695950"/>
          <p14:tracePt t="102172" x="555625" y="5695950"/>
          <p14:tracePt t="102180" x="568325" y="5695950"/>
          <p14:tracePt t="102188" x="601663" y="5702300"/>
          <p14:tracePt t="102197" x="639763" y="5702300"/>
          <p14:tracePt t="102213" x="679450" y="5702300"/>
          <p14:tracePt t="102230" x="725488" y="5702300"/>
          <p14:tracePt t="102246" x="769938" y="5702300"/>
          <p14:tracePt t="102263" x="822325" y="5702300"/>
          <p14:tracePt t="102280" x="868363" y="5702300"/>
          <p14:tracePt t="102296" x="939800" y="5702300"/>
          <p14:tracePt t="102313" x="1006475" y="5702300"/>
          <p14:tracePt t="102330" x="1065213" y="5702300"/>
          <p14:tracePt t="102346" x="1117600" y="5702300"/>
          <p14:tracePt t="102363" x="1149350" y="5702300"/>
          <p14:tracePt t="102380" x="1176338" y="5702300"/>
          <p14:tracePt t="102380" x="1189038" y="5702300"/>
          <p14:tracePt t="102396" x="1208088" y="5695950"/>
          <p14:tracePt t="102413" x="1247775" y="5681663"/>
          <p14:tracePt t="102430" x="1300163" y="5675313"/>
          <p14:tracePt t="102446" x="1338263" y="5668963"/>
          <p14:tracePt t="102463" x="1358900" y="5662613"/>
          <p14:tracePt t="102480" x="1371600" y="5662613"/>
          <p14:tracePt t="102496" x="1377950" y="5662613"/>
          <p14:tracePt t="102513" x="1384300" y="5662613"/>
          <p14:tracePt t="102530" x="1390650" y="5649913"/>
          <p14:tracePt t="102546" x="1404938" y="5643563"/>
          <p14:tracePt t="102563" x="1436688" y="5616575"/>
          <p14:tracePt t="102579" x="1443038" y="5591175"/>
          <p14:tracePt t="102596" x="1449388" y="5570538"/>
          <p14:tracePt t="102613" x="1449388" y="5551488"/>
          <p14:tracePt t="102630" x="1449388" y="5526088"/>
          <p14:tracePt t="102646" x="1449388" y="5505450"/>
          <p14:tracePt t="102663" x="1449388" y="5486400"/>
          <p14:tracePt t="102679" x="1443038" y="5467350"/>
          <p14:tracePt t="102696" x="1436688" y="5453063"/>
          <p14:tracePt t="102713" x="1430338" y="5434013"/>
          <p14:tracePt t="102729" x="1430338" y="5414963"/>
          <p14:tracePt t="102746" x="1430338" y="5394325"/>
          <p14:tracePt t="102763" x="1423988" y="5381625"/>
          <p14:tracePt t="102779" x="1423988" y="5368925"/>
          <p14:tracePt t="102796" x="1423988" y="5349875"/>
          <p14:tracePt t="102813" x="1417638" y="5341938"/>
          <p14:tracePt t="102829" x="1417638" y="5335588"/>
          <p14:tracePt t="102846" x="1411288" y="5329238"/>
          <p14:tracePt t="102884" x="1411288" y="5322888"/>
          <p14:tracePt t="102908" x="1411288" y="5316538"/>
          <p14:tracePt t="102924" x="1411288" y="5310188"/>
          <p14:tracePt t="102932" x="1411288" y="5303838"/>
          <p14:tracePt t="102955" x="1411288" y="5297488"/>
          <p14:tracePt t="102964" x="1417638" y="5291138"/>
          <p14:tracePt t="104788" x="1417638" y="5297488"/>
          <p14:tracePt t="104796" x="1411288" y="5297488"/>
          <p14:tracePt t="104797" x="1404938" y="5316538"/>
          <p14:tracePt t="104813" x="1390650" y="5335588"/>
          <p14:tracePt t="104829" x="1377950" y="5349875"/>
          <p14:tracePt t="104846" x="1365250" y="5356225"/>
          <p14:tracePt t="104862" x="1325563" y="5381625"/>
          <p14:tracePt t="104879" x="1300163" y="5387975"/>
          <p14:tracePt t="104895" x="1260475" y="5402263"/>
          <p14:tracePt t="104912" x="1201738" y="5414963"/>
          <p14:tracePt t="104929" x="1162050" y="5427663"/>
          <p14:tracePt t="104945" x="1109663" y="5440363"/>
          <p14:tracePt t="104962" x="1077913" y="5461000"/>
          <p14:tracePt t="104979" x="1050925" y="5473700"/>
          <p14:tracePt t="104995" x="1031875" y="5486400"/>
          <p14:tracePt t="105012" x="1025525" y="5499100"/>
          <p14:tracePt t="105029" x="1025525" y="5511800"/>
          <p14:tracePt t="105045" x="1038225" y="5526088"/>
          <p14:tracePt t="105062" x="1084263" y="5545138"/>
          <p14:tracePt t="105079" x="1136650" y="5570538"/>
          <p14:tracePt t="105095" x="1214438" y="5591175"/>
          <p14:tracePt t="105112" x="1293813" y="5622925"/>
          <p14:tracePt t="105129" x="1331913" y="5643563"/>
          <p14:tracePt t="105145" x="1358900" y="5662613"/>
          <p14:tracePt t="105162" x="1365250" y="5662613"/>
          <p14:tracePt t="105196" x="1358900" y="5668963"/>
          <p14:tracePt t="105197" x="1352550" y="5668963"/>
          <p14:tracePt t="105212" x="1279525" y="5675313"/>
          <p14:tracePt t="105229" x="1214438" y="5675313"/>
          <p14:tracePt t="105245" x="1143000" y="5675313"/>
          <p14:tracePt t="105262" x="1090613" y="5675313"/>
          <p14:tracePt t="105278" x="1065213" y="5681663"/>
          <p14:tracePt t="105348" x="1071563" y="5689600"/>
          <p14:tracePt t="105357" x="1084263" y="5695950"/>
          <p14:tracePt t="105364" x="1117600" y="5702300"/>
          <p14:tracePt t="105372" x="1149350" y="5708650"/>
          <p14:tracePt t="105380" x="1254125" y="5727700"/>
          <p14:tracePt t="105395" x="1384300" y="5740400"/>
          <p14:tracePt t="105412" x="1489075" y="5748338"/>
          <p14:tracePt t="105429" x="1501775" y="5748338"/>
          <p14:tracePt t="105468" x="1501775" y="5754688"/>
          <p14:tracePt t="105484" x="1482725" y="5754688"/>
          <p14:tracePt t="105495" x="1455738" y="5754688"/>
          <p14:tracePt t="105495" x="1377950" y="5754688"/>
          <p14:tracePt t="105512" x="1300163" y="5754688"/>
          <p14:tracePt t="105529" x="1214438" y="5754688"/>
          <p14:tracePt t="105545" x="1149350" y="5767388"/>
          <p14:tracePt t="105562" x="1136650" y="5767388"/>
          <p14:tracePt t="105620" x="1143000" y="5767388"/>
          <p14:tracePt t="105628" x="1162050" y="5767388"/>
          <p14:tracePt t="105636" x="1182688" y="5767388"/>
          <p14:tracePt t="105644" x="1208088" y="5767388"/>
          <p14:tracePt t="105652" x="1254125" y="5767388"/>
          <p14:tracePt t="105662" x="1287463" y="5773738"/>
          <p14:tracePt t="105678" x="1293813" y="5773738"/>
          <p14:tracePt t="105812" x="1287463" y="5773738"/>
          <p14:tracePt t="107748" x="1287463" y="5761038"/>
          <p14:tracePt t="107760" x="1293813" y="5761038"/>
          <p14:tracePt t="107764" x="1293813" y="5748338"/>
          <p14:tracePt t="107778" x="1300163" y="5734050"/>
          <p14:tracePt t="107778" x="1312863" y="5681663"/>
          <p14:tracePt t="107794" x="1319213" y="5637213"/>
          <p14:tracePt t="107811" x="1319213" y="5584825"/>
          <p14:tracePt t="107827" x="1312863" y="5526088"/>
          <p14:tracePt t="107844" x="1300163" y="5486400"/>
          <p14:tracePt t="107861" x="1266825" y="5440363"/>
          <p14:tracePt t="107877" x="1220788" y="5402263"/>
          <p14:tracePt t="107894" x="1168400" y="5349875"/>
          <p14:tracePt t="107911" x="1123950" y="5291138"/>
          <p14:tracePt t="107927" x="1050925" y="5232400"/>
          <p14:tracePt t="107944" x="992188" y="5165725"/>
          <p14:tracePt t="107961" x="927100" y="5113338"/>
          <p14:tracePt t="107977" x="889000" y="5087938"/>
          <p14:tracePt t="107994" x="849313" y="5054600"/>
          <p14:tracePt t="108011" x="809625" y="5022850"/>
          <p14:tracePt t="108028" x="769938" y="4995863"/>
          <p14:tracePt t="108045" x="744538" y="4983163"/>
          <p14:tracePt t="108061" x="704850" y="4964113"/>
          <p14:tracePt t="108077" x="692150" y="4964113"/>
          <p14:tracePt t="108094" x="679450" y="4957763"/>
          <p14:tracePt t="108111" x="666750" y="4951413"/>
          <p14:tracePt t="108127" x="660400" y="4951413"/>
          <p14:tracePt t="108452" x="660400" y="4945063"/>
          <p14:tracePt t="108461" x="652463" y="4924425"/>
          <p14:tracePt t="108461" x="639763" y="4878388"/>
          <p14:tracePt t="108477" x="620713" y="4826000"/>
          <p14:tracePt t="108494" x="608013" y="4767263"/>
          <p14:tracePt t="108511" x="593725" y="4702175"/>
          <p14:tracePt t="108527" x="587375" y="4656138"/>
          <p14:tracePt t="108544" x="587375" y="4597400"/>
          <p14:tracePt t="108561" x="581025" y="4538663"/>
          <p14:tracePt t="108577" x="581025" y="4500563"/>
          <p14:tracePt t="108594" x="581025" y="4467225"/>
          <p14:tracePt t="108610" x="581025" y="4448175"/>
          <p14:tracePt t="108627" x="581025" y="4427538"/>
          <p14:tracePt t="108644" x="581025" y="4402138"/>
          <p14:tracePt t="108661" x="581025" y="4383088"/>
          <p14:tracePt t="108677" x="581025" y="4362450"/>
          <p14:tracePt t="108694" x="581025" y="4330700"/>
          <p14:tracePt t="108710" x="581025" y="4303713"/>
          <p14:tracePt t="108727" x="581025" y="4278313"/>
          <p14:tracePt t="108744" x="574675" y="4251325"/>
          <p14:tracePt t="108761" x="574675" y="4219575"/>
          <p14:tracePt t="108777" x="574675" y="4198938"/>
          <p14:tracePt t="108794" x="568325" y="4192588"/>
          <p14:tracePt t="109196" x="574675" y="4192588"/>
          <p14:tracePt t="109204" x="593725" y="4206875"/>
          <p14:tracePt t="109212" x="646113" y="4225925"/>
          <p14:tracePt t="109227" x="711200" y="4225925"/>
          <p14:tracePt t="109244" x="815975" y="4225925"/>
          <p14:tracePt t="109260" x="881063" y="4225925"/>
          <p14:tracePt t="109277" x="939800" y="4225925"/>
          <p14:tracePt t="109294" x="1006475" y="4225925"/>
          <p14:tracePt t="109310" x="1077913" y="4225925"/>
          <p14:tracePt t="109327" x="1130300" y="4232275"/>
          <p14:tracePt t="109344" x="1201738" y="4232275"/>
          <p14:tracePt t="109360" x="1279525" y="4232275"/>
          <p14:tracePt t="109377" x="1371600" y="4232275"/>
          <p14:tracePt t="109394" x="1476375" y="4232275"/>
          <p14:tracePt t="109410" x="1574800" y="4238625"/>
          <p14:tracePt t="109427" x="1652588" y="4238625"/>
          <p14:tracePt t="109444" x="1744663" y="4244975"/>
          <p14:tracePt t="109460" x="1803400" y="4244975"/>
          <p14:tracePt t="109477" x="1868488" y="4244975"/>
          <p14:tracePt t="109494" x="1946275" y="4244975"/>
          <p14:tracePt t="109510" x="2038350" y="4244975"/>
          <p14:tracePt t="109527" x="2135188" y="4259263"/>
          <p14:tracePt t="109544" x="2227263" y="4259263"/>
          <p14:tracePt t="109560" x="2325688" y="4259263"/>
          <p14:tracePt t="109577" x="2403475" y="4259263"/>
          <p14:tracePt t="109593" x="2474913" y="4259263"/>
          <p14:tracePt t="109610" x="2540000" y="4259263"/>
          <p14:tracePt t="109627" x="2592388" y="4259263"/>
          <p14:tracePt t="109643" x="2690813" y="4259263"/>
          <p14:tracePt t="109660" x="2762250" y="4259263"/>
          <p14:tracePt t="109677" x="2841625" y="4259263"/>
          <p14:tracePt t="109693" x="2938463" y="4259263"/>
          <p14:tracePt t="109710" x="3024188" y="4259263"/>
          <p14:tracePt t="109727" x="3116263" y="4259263"/>
          <p14:tracePt t="109743" x="3200400" y="4259263"/>
          <p14:tracePt t="109760" x="3292475" y="4259263"/>
          <p14:tracePt t="109777" x="3370263" y="4259263"/>
          <p14:tracePt t="109793" x="3429000" y="4259263"/>
          <p14:tracePt t="109810" x="3475038" y="4259263"/>
          <p14:tracePt t="109827" x="3521075" y="4259263"/>
          <p14:tracePt t="109843" x="3573463" y="4259263"/>
          <p14:tracePt t="109860" x="3586163" y="4244975"/>
          <p14:tracePt t="109877" x="3605213" y="4225925"/>
          <p14:tracePt t="109893" x="3617913" y="4219575"/>
          <p14:tracePt t="109910" x="3632200" y="4213225"/>
          <p14:tracePt t="109927" x="3638550" y="4206875"/>
          <p14:tracePt t="109943" x="3644900" y="4192588"/>
          <p14:tracePt t="109960" x="3644900" y="4186238"/>
          <p14:tracePt t="109977" x="3644900" y="4179888"/>
          <p14:tracePt t="109993" x="3644900" y="4167188"/>
          <p14:tracePt t="110010" x="3638550" y="4133850"/>
          <p14:tracePt t="110027" x="3611563" y="4089400"/>
          <p14:tracePt t="110043" x="3552825" y="4022725"/>
          <p14:tracePt t="110060" x="3506788" y="3990975"/>
          <p14:tracePt t="110077" x="3429000" y="3957638"/>
          <p14:tracePt t="110093" x="3311525" y="3938588"/>
          <p14:tracePt t="110110" x="3175000" y="3932238"/>
          <p14:tracePt t="110127" x="3043238" y="3925888"/>
          <p14:tracePt t="110144" x="2867025" y="3925888"/>
          <p14:tracePt t="110160" x="2678113" y="3925888"/>
          <p14:tracePt t="110177" x="2501900" y="3932238"/>
          <p14:tracePt t="110193" x="2351088" y="3932238"/>
          <p14:tracePt t="110210" x="2201863" y="3938588"/>
          <p14:tracePt t="110227" x="2063750" y="3938588"/>
          <p14:tracePt t="110243" x="1847850" y="3938588"/>
          <p14:tracePt t="110260" x="1698625" y="3944938"/>
          <p14:tracePt t="110277" x="1541463" y="3951288"/>
          <p14:tracePt t="110293" x="1397000" y="3951288"/>
          <p14:tracePt t="110310" x="1254125" y="3957638"/>
          <p14:tracePt t="110326" x="1149350" y="3957638"/>
          <p14:tracePt t="110343" x="1065213" y="3963988"/>
          <p14:tracePt t="110360" x="992188" y="3963988"/>
          <p14:tracePt t="110377" x="933450" y="3978275"/>
          <p14:tracePt t="110393" x="908050" y="3978275"/>
          <p14:tracePt t="110410" x="901700" y="3978275"/>
          <p14:tracePt t="110788" x="895350" y="3978275"/>
          <p14:tracePt t="110796" x="889000" y="3984625"/>
          <p14:tracePt t="110801" x="881063" y="3984625"/>
          <p14:tracePt t="110810" x="874713" y="3990975"/>
          <p14:tracePt t="110827" x="862013" y="3997325"/>
          <p14:tracePt t="110843" x="855663" y="4003675"/>
          <p14:tracePt t="110860" x="855663" y="4010025"/>
          <p14:tracePt t="110876" x="849313" y="4016375"/>
          <p14:tracePt t="110893" x="849313" y="4037013"/>
          <p14:tracePt t="110910" x="842963" y="4056063"/>
          <p14:tracePt t="110926" x="842963" y="4081463"/>
          <p14:tracePt t="110943" x="842963" y="4102100"/>
          <p14:tracePt t="110960" x="842963" y="4121150"/>
          <p14:tracePt t="110976" x="842963" y="4140200"/>
          <p14:tracePt t="110993" x="842963" y="4167188"/>
          <p14:tracePt t="111010" x="842963" y="4198938"/>
          <p14:tracePt t="111026" x="842963" y="4232275"/>
          <p14:tracePt t="111043" x="855663" y="4259263"/>
          <p14:tracePt t="111060" x="868363" y="4284663"/>
          <p14:tracePt t="111077" x="868363" y="4297363"/>
          <p14:tracePt t="111093" x="868363" y="4310063"/>
          <p14:tracePt t="111110" x="868363" y="4318000"/>
          <p14:tracePt t="111126" x="868363" y="4324350"/>
          <p14:tracePt t="111143" x="868363" y="4330700"/>
          <p14:tracePt t="111160" x="862013" y="4343400"/>
          <p14:tracePt t="111176" x="855663" y="4343400"/>
          <p14:tracePt t="111193" x="836613" y="4349750"/>
          <p14:tracePt t="111210" x="796925" y="4356100"/>
          <p14:tracePt t="111226" x="744538" y="4356100"/>
          <p14:tracePt t="111243" x="685800" y="4356100"/>
          <p14:tracePt t="111259" x="581025" y="4368800"/>
          <p14:tracePt t="111276" x="522288" y="4383088"/>
          <p14:tracePt t="111293" x="476250" y="4408488"/>
          <p14:tracePt t="111309" x="457200" y="4421188"/>
          <p14:tracePt t="111326" x="450850" y="4421188"/>
          <p14:tracePt t="111420" x="450850" y="4427538"/>
          <p14:tracePt t="111428" x="457200" y="4427538"/>
          <p14:tracePt t="111532" x="463550" y="4427538"/>
          <p14:tracePt t="111540" x="476250" y="4427538"/>
          <p14:tracePt t="111548" x="509588" y="4427538"/>
          <p14:tracePt t="111560" x="541338" y="4427538"/>
          <p14:tracePt t="111576" x="574675" y="4427538"/>
          <p14:tracePt t="111593" x="593725" y="4427538"/>
          <p14:tracePt t="111609" x="608013" y="4427538"/>
          <p14:tracePt t="111626" x="639763" y="4427538"/>
          <p14:tracePt t="111643" x="666750" y="4427538"/>
          <p14:tracePt t="111659" x="711200" y="4435475"/>
          <p14:tracePt t="111676" x="757238" y="4435475"/>
          <p14:tracePt t="111693" x="803275" y="4435475"/>
          <p14:tracePt t="111709" x="836613" y="4435475"/>
          <p14:tracePt t="111726" x="855663" y="4435475"/>
          <p14:tracePt t="111743" x="868363" y="4435475"/>
          <p14:tracePt t="111780" x="874713" y="4435475"/>
          <p14:tracePt t="111788" x="881063" y="4435475"/>
          <p14:tracePt t="111793" x="889000" y="4435475"/>
          <p14:tracePt t="111809" x="901700" y="4435475"/>
          <p14:tracePt t="111826" x="908050" y="4427538"/>
          <p14:tracePt t="111860" x="920750" y="4427538"/>
          <p14:tracePt t="111876" x="927100" y="4427538"/>
          <p14:tracePt t="111876" x="939800" y="4427538"/>
          <p14:tracePt t="111893" x="973138" y="4427538"/>
          <p14:tracePt t="111909" x="1025525" y="4427538"/>
          <p14:tracePt t="111926" x="1084263" y="4427538"/>
          <p14:tracePt t="111943" x="1136650" y="4427538"/>
          <p14:tracePt t="111959" x="1189038" y="4427538"/>
          <p14:tracePt t="111976" x="1227138" y="4427538"/>
          <p14:tracePt t="111993" x="1247775" y="4427538"/>
          <p14:tracePt t="112009" x="1266825" y="4427538"/>
          <p14:tracePt t="112026" x="1293813" y="4421188"/>
          <p14:tracePt t="112043" x="1312863" y="4421188"/>
          <p14:tracePt t="112059" x="1377950" y="4421188"/>
          <p14:tracePt t="112076" x="1430338" y="4421188"/>
          <p14:tracePt t="112093" x="1495425" y="4421188"/>
          <p14:tracePt t="112109" x="1560513" y="4421188"/>
          <p14:tracePt t="112126" x="1612900" y="4421188"/>
          <p14:tracePt t="112142" x="1677988" y="4421188"/>
          <p14:tracePt t="112159" x="1744663" y="4421188"/>
          <p14:tracePt t="112176" x="1828800" y="4421188"/>
          <p14:tracePt t="112193" x="1912938" y="4421188"/>
          <p14:tracePt t="112209" x="1998663" y="4421188"/>
          <p14:tracePt t="112226" x="2097088" y="4421188"/>
          <p14:tracePt t="112243" x="2193925" y="4421188"/>
          <p14:tracePt t="112259" x="2292350" y="4421188"/>
          <p14:tracePt t="112276" x="2422525" y="4421188"/>
          <p14:tracePt t="112293" x="2481263" y="4421188"/>
          <p14:tracePt t="112309" x="2554288" y="4421188"/>
          <p14:tracePt t="112326" x="2625725" y="4421188"/>
          <p14:tracePt t="112342" x="2697163" y="4421188"/>
          <p14:tracePt t="112359" x="2795588" y="4421188"/>
          <p14:tracePt t="112376" x="2879725" y="4421188"/>
          <p14:tracePt t="112392" x="2971800" y="4421188"/>
          <p14:tracePt t="112409" x="3063875" y="4421188"/>
          <p14:tracePt t="112426" x="3160713" y="4427538"/>
          <p14:tracePt t="112442" x="3252788" y="4427538"/>
          <p14:tracePt t="112459" x="3336925" y="4427538"/>
          <p14:tracePt t="112476" x="3468688" y="4427538"/>
          <p14:tracePt t="112492" x="3546475" y="4427538"/>
          <p14:tracePt t="112509" x="3611563" y="4427538"/>
          <p14:tracePt t="112526" x="3657600" y="4427538"/>
          <p14:tracePt t="112542" x="3690938" y="4427538"/>
          <p14:tracePt t="112559" x="3709988" y="4427538"/>
          <p14:tracePt t="112576" x="3722688" y="4427538"/>
          <p14:tracePt t="112592" x="3735388" y="4427538"/>
          <p14:tracePt t="112668" x="3741738" y="4427538"/>
          <p14:tracePt t="113260" x="3735388" y="4427538"/>
          <p14:tracePt t="113300" x="3729038" y="4427538"/>
          <p14:tracePt t="113308" x="3722688" y="4427538"/>
          <p14:tracePt t="113316" x="3716338" y="4427538"/>
          <p14:tracePt t="113316" x="3703638" y="4427538"/>
          <p14:tracePt t="113326" x="3676650" y="4427538"/>
          <p14:tracePt t="113342" x="3638550" y="4427538"/>
          <p14:tracePt t="113359" x="3586163" y="4427538"/>
          <p14:tracePt t="113375" x="3546475" y="4427538"/>
          <p14:tracePt t="113392" x="3513138" y="4427538"/>
          <p14:tracePt t="113409" x="3487738" y="4427538"/>
          <p14:tracePt t="113425" x="3475038" y="4435475"/>
          <p14:tracePt t="113442" x="3468688" y="4435475"/>
          <p14:tracePt t="113459" x="3468688" y="4441825"/>
          <p14:tracePt t="113475" x="3454400" y="4441825"/>
          <p14:tracePt t="113836" x="3454400" y="4435475"/>
          <p14:tracePt t="113844" x="3462338" y="4427538"/>
          <p14:tracePt t="113860" x="3468688" y="4421188"/>
          <p14:tracePt t="113876" x="3475038" y="4414838"/>
          <p14:tracePt t="113884" x="3481388" y="4408488"/>
          <p14:tracePt t="113892" x="3494088" y="4402138"/>
          <p14:tracePt t="113900" x="3494088" y="4395788"/>
          <p14:tracePt t="113908" x="3500438" y="4389438"/>
          <p14:tracePt t="113925" x="3513138" y="4383088"/>
          <p14:tracePt t="113942" x="3527425" y="4368800"/>
          <p14:tracePt t="113958" x="3546475" y="4349750"/>
          <p14:tracePt t="113975" x="3592513" y="4324350"/>
          <p14:tracePt t="113992" x="3617913" y="4303713"/>
          <p14:tracePt t="114009" x="3670300" y="4271963"/>
          <p14:tracePt t="114025" x="3722688" y="4259263"/>
          <p14:tracePt t="114042" x="3787775" y="4225925"/>
          <p14:tracePt t="114058" x="3846513" y="4206875"/>
          <p14:tracePt t="114075" x="3938588" y="4167188"/>
          <p14:tracePt t="114092" x="3970338" y="4140200"/>
          <p14:tracePt t="114108" x="4010025" y="4102100"/>
          <p14:tracePt t="114125" x="4022725" y="4075113"/>
          <p14:tracePt t="114142" x="4030663" y="4043363"/>
          <p14:tracePt t="114158" x="4030663" y="4010025"/>
          <p14:tracePt t="114175" x="4030663" y="3963988"/>
          <p14:tracePt t="114192" x="3990975" y="3905250"/>
          <p14:tracePt t="114208" x="3919538" y="3827463"/>
          <p14:tracePt t="114225" x="3852863" y="3762375"/>
          <p14:tracePt t="114242" x="3808413" y="3729038"/>
          <p14:tracePt t="114258" x="3794125" y="3703638"/>
          <p14:tracePt t="114275" x="3781425" y="3697288"/>
          <p14:tracePt t="116884" x="3781425" y="3690938"/>
          <p14:tracePt t="116892" x="3787775" y="3690938"/>
          <p14:tracePt t="116900" x="3794125" y="3690938"/>
          <p14:tracePt t="116907" x="3802063" y="3690938"/>
          <p14:tracePt t="116988" x="3808413" y="3690938"/>
          <p14:tracePt t="117012" x="3814763" y="3697288"/>
          <p14:tracePt t="117020" x="3821113" y="3697288"/>
          <p14:tracePt t="117036" x="3827463" y="3697288"/>
          <p14:tracePt t="117044" x="3833813" y="3703638"/>
          <p14:tracePt t="117057" x="3846513" y="3709988"/>
          <p14:tracePt t="117060" x="3873500" y="3697288"/>
          <p14:tracePt t="117074" x="3892550" y="3676650"/>
          <p14:tracePt t="117090" x="3905250" y="3670300"/>
          <p14:tracePt t="117404" x="3892550" y="3690938"/>
          <p14:tracePt t="117413" x="3867150" y="3709988"/>
          <p14:tracePt t="117429" x="3852863" y="3716338"/>
          <p14:tracePt t="117435" x="3827463" y="3722688"/>
          <p14:tracePt t="117442" x="3775075" y="3768725"/>
          <p14:tracePt t="117458" x="3703638" y="3821113"/>
          <p14:tracePt t="117475" x="3624263" y="3867150"/>
          <p14:tracePt t="117491" x="3559175" y="3919538"/>
          <p14:tracePt t="117508" x="3403600" y="4022725"/>
          <p14:tracePt t="117525" x="3265488" y="4108450"/>
          <p14:tracePt t="117541" x="3095625" y="4198938"/>
          <p14:tracePt t="117558" x="2984500" y="4251325"/>
          <p14:tracePt t="117575" x="2887663" y="4291013"/>
          <p14:tracePt t="117591" x="2808288" y="4310063"/>
          <p14:tracePt t="117608" x="2724150" y="4310063"/>
          <p14:tracePt t="117625" x="2619375" y="4318000"/>
          <p14:tracePt t="117641" x="2514600" y="4324350"/>
          <p14:tracePt t="117658" x="2403475" y="4324350"/>
          <p14:tracePt t="117675" x="2260600" y="4343400"/>
          <p14:tracePt t="117691" x="2116138" y="4356100"/>
          <p14:tracePt t="117708" x="1874838" y="4389438"/>
          <p14:tracePt t="117725" x="1736725" y="4408488"/>
          <p14:tracePt t="117741" x="1606550" y="4414838"/>
          <p14:tracePt t="117758" x="1476375" y="4414838"/>
          <p14:tracePt t="117775" x="1358900" y="4414838"/>
          <p14:tracePt t="117791" x="1254125" y="4414838"/>
          <p14:tracePt t="117808" x="1162050" y="4408488"/>
          <p14:tracePt t="117825" x="1077913" y="4408488"/>
          <p14:tracePt t="117841" x="998538" y="4408488"/>
          <p14:tracePt t="117858" x="920750" y="4408488"/>
          <p14:tracePt t="117875" x="849313" y="4408488"/>
          <p14:tracePt t="117891" x="796925" y="4408488"/>
          <p14:tracePt t="117908" x="738188" y="4408488"/>
          <p14:tracePt t="117925" x="711200" y="4414838"/>
          <p14:tracePt t="117941" x="692150" y="4421188"/>
          <p14:tracePt t="117958" x="685800" y="4427538"/>
          <p14:tracePt t="117974" x="652463" y="4448175"/>
          <p14:tracePt t="117992" x="633413" y="4479925"/>
          <p14:tracePt t="118008" x="593725" y="4519613"/>
          <p14:tracePt t="118024" x="549275" y="4572000"/>
          <p14:tracePt t="118041" x="496888" y="4624388"/>
          <p14:tracePt t="118058" x="431800" y="4676775"/>
          <p14:tracePt t="118075" x="385763" y="4729163"/>
          <p14:tracePt t="118091" x="327025" y="4781550"/>
          <p14:tracePt t="118108" x="287338" y="4826000"/>
          <p14:tracePt t="118124" x="247650" y="4878388"/>
          <p14:tracePt t="118141" x="241300" y="4899025"/>
          <p14:tracePt t="118158" x="261938" y="4911725"/>
          <p14:tracePt t="118175" x="293688" y="4899025"/>
          <p14:tracePt t="118492" x="287338" y="4905375"/>
          <p14:tracePt t="118506" x="287338" y="4911725"/>
          <p14:tracePt t="118508" x="280988" y="4924425"/>
          <p14:tracePt t="118516" x="280988" y="4945063"/>
          <p14:tracePt t="118556" x="280988" y="4951413"/>
          <p14:tracePt t="118564" x="274638" y="4951413"/>
          <p14:tracePt t="119148" x="274638" y="4937125"/>
          <p14:tracePt t="119151" x="287338" y="4930775"/>
          <p14:tracePt t="119164" x="300038" y="4911725"/>
          <p14:tracePt t="119174" x="312738" y="4892675"/>
          <p14:tracePt t="119180" x="339725" y="4865688"/>
          <p14:tracePt t="119191" x="365125" y="4833938"/>
          <p14:tracePt t="119207" x="379413" y="4794250"/>
          <p14:tracePt t="119224" x="392113" y="4767263"/>
          <p14:tracePt t="119241" x="398463" y="4729163"/>
          <p14:tracePt t="119257" x="404813" y="4683125"/>
          <p14:tracePt t="119274" x="411163" y="4643438"/>
          <p14:tracePt t="119291" x="417513" y="4605338"/>
          <p14:tracePt t="119307" x="417513" y="4572000"/>
          <p14:tracePt t="119324" x="438150" y="4532313"/>
          <p14:tracePt t="119341" x="457200" y="4500563"/>
          <p14:tracePt t="119357" x="463550" y="4479925"/>
          <p14:tracePt t="119374" x="476250" y="4460875"/>
          <p14:tracePt t="119391" x="476250" y="4448175"/>
          <p14:tracePt t="119407" x="490538" y="4427538"/>
          <p14:tracePt t="119424" x="490538" y="4414838"/>
          <p14:tracePt t="119441" x="496888" y="4402138"/>
          <p14:tracePt t="119457" x="503238" y="4395788"/>
          <p14:tracePt t="119474" x="509588" y="4395788"/>
          <p14:tracePt t="119491" x="509588" y="4389438"/>
          <p14:tracePt t="119507" x="515938" y="4383088"/>
          <p14:tracePt t="119845" x="503238" y="4383088"/>
          <p14:tracePt t="119852" x="503238" y="4389438"/>
          <p14:tracePt t="119860" x="490538" y="4389438"/>
          <p14:tracePt t="119868" x="482600" y="4395788"/>
          <p14:tracePt t="119876" x="463550" y="4402138"/>
          <p14:tracePt t="119890" x="438150" y="4421188"/>
          <p14:tracePt t="119907" x="398463" y="4448175"/>
          <p14:tracePt t="119924" x="365125" y="4487863"/>
          <p14:tracePt t="119940" x="346075" y="4506913"/>
          <p14:tracePt t="119957" x="346075" y="4519613"/>
          <p14:tracePt t="119974" x="339725" y="4532313"/>
          <p14:tracePt t="119990" x="333375" y="4546600"/>
          <p14:tracePt t="120007" x="333375" y="4578350"/>
          <p14:tracePt t="120024" x="333375" y="4611688"/>
          <p14:tracePt t="120040" x="333375" y="4649788"/>
          <p14:tracePt t="120057" x="333375" y="4689475"/>
          <p14:tracePt t="120074" x="333375" y="4729163"/>
          <p14:tracePt t="120090" x="333375" y="4767263"/>
          <p14:tracePt t="120107" x="333375" y="4806950"/>
          <p14:tracePt t="120124" x="333375" y="4846638"/>
          <p14:tracePt t="120140" x="333375" y="4899025"/>
          <p14:tracePt t="120157" x="339725" y="4937125"/>
          <p14:tracePt t="120174" x="339725" y="4976813"/>
          <p14:tracePt t="120190" x="339725" y="5022850"/>
          <p14:tracePt t="120208" x="333375" y="5062538"/>
          <p14:tracePt t="120224" x="333375" y="5106988"/>
          <p14:tracePt t="120240" x="333375" y="5140325"/>
          <p14:tracePt t="120257" x="333375" y="5153025"/>
          <p14:tracePt t="120274" x="333375" y="5186363"/>
          <p14:tracePt t="120290" x="339725" y="5192713"/>
          <p14:tracePt t="120307" x="339725" y="5211763"/>
          <p14:tracePt t="120324" x="339725" y="5232400"/>
          <p14:tracePt t="120340" x="352425" y="5251450"/>
          <p14:tracePt t="120357" x="358775" y="5251450"/>
          <p14:tracePt t="120420" x="365125" y="5245100"/>
          <p14:tracePt t="120428" x="365125" y="5238750"/>
          <p14:tracePt t="120436" x="379413" y="5224463"/>
          <p14:tracePt t="120442" x="398463" y="5211763"/>
          <p14:tracePt t="120457" x="417513" y="5180013"/>
          <p14:tracePt t="120474" x="438150" y="5153025"/>
          <p14:tracePt t="120490" x="463550" y="5127625"/>
          <p14:tracePt t="120507" x="482600" y="5106988"/>
          <p14:tracePt t="120523" x="490538" y="5100638"/>
          <p14:tracePt t="120540" x="496888" y="5094288"/>
          <p14:tracePt t="120724" x="490538" y="5087938"/>
          <p14:tracePt t="120732" x="490538" y="5081588"/>
          <p14:tracePt t="120742" x="482600" y="5075238"/>
          <p14:tracePt t="120742" x="482600" y="5062538"/>
          <p14:tracePt t="120757" x="482600" y="5048250"/>
          <p14:tracePt t="120796" x="482600" y="5041900"/>
          <p14:tracePt t="120908" x="476250" y="5041900"/>
          <p14:tracePt t="120940" x="469900" y="5041900"/>
          <p14:tracePt t="120964" x="469900" y="5048250"/>
          <p14:tracePt t="120980" x="463550" y="5054600"/>
          <p14:tracePt t="120988" x="450850" y="5062538"/>
          <p14:tracePt t="120996" x="444500" y="5068888"/>
          <p14:tracePt t="121007" x="431800" y="5081588"/>
          <p14:tracePt t="121023" x="423863" y="5087938"/>
          <p14:tracePt t="121040" x="417513" y="5100638"/>
          <p14:tracePt t="121057" x="404813" y="5121275"/>
          <p14:tracePt t="121073" x="392113" y="5140325"/>
          <p14:tracePt t="121090" x="385763" y="5153025"/>
          <p14:tracePt t="121107" x="379413" y="5180013"/>
          <p14:tracePt t="121123" x="373063" y="5192713"/>
          <p14:tracePt t="121140" x="358775" y="5224463"/>
          <p14:tracePt t="121157" x="346075" y="5257800"/>
          <p14:tracePt t="121173" x="346075" y="5276850"/>
          <p14:tracePt t="121190" x="346075" y="5310188"/>
          <p14:tracePt t="121207" x="333375" y="5356225"/>
          <p14:tracePt t="121223" x="333375" y="5381625"/>
          <p14:tracePt t="121240" x="333375" y="5408613"/>
          <p14:tracePt t="121257" x="333375" y="5440363"/>
          <p14:tracePt t="121273" x="346075" y="5467350"/>
          <p14:tracePt t="121290" x="379413" y="5505450"/>
          <p14:tracePt t="121307" x="404813" y="5538788"/>
          <p14:tracePt t="121323" x="438150" y="5557838"/>
          <p14:tracePt t="121340" x="450850" y="5584825"/>
          <p14:tracePt t="121356" x="463550" y="5591175"/>
          <p14:tracePt t="121948" x="457200" y="5591175"/>
          <p14:tracePt t="121960" x="444500" y="5591175"/>
          <p14:tracePt t="121960" x="411163" y="5591175"/>
          <p14:tracePt t="121973" x="365125" y="5578475"/>
          <p14:tracePt t="121990" x="346075" y="5557838"/>
          <p14:tracePt t="122412" x="346075" y="5551488"/>
          <p14:tracePt t="122436" x="346075" y="5545138"/>
          <p14:tracePt t="122452" x="352425" y="5545138"/>
          <p14:tracePt t="122484" x="346075" y="5545138"/>
          <p14:tracePt t="122492" x="339725" y="5545138"/>
          <p14:tracePt t="122508" x="339725" y="5551488"/>
          <p14:tracePt t="122532" x="339725" y="5545138"/>
          <p14:tracePt t="122684" x="346075" y="5545138"/>
          <p14:tracePt t="122692" x="346075" y="5538788"/>
          <p14:tracePt t="122732" x="352425" y="5538788"/>
          <p14:tracePt t="122748" x="358775" y="5532438"/>
          <p14:tracePt t="122764" x="365125" y="5526088"/>
          <p14:tracePt t="122772" x="373063" y="5519738"/>
          <p14:tracePt t="122780" x="379413" y="5511800"/>
          <p14:tracePt t="122789" x="392113" y="5499100"/>
          <p14:tracePt t="122806" x="404813" y="5473700"/>
          <p14:tracePt t="122823" x="417513" y="5461000"/>
          <p14:tracePt t="122839" x="417513" y="5446713"/>
          <p14:tracePt t="122856" x="423863" y="5434013"/>
          <p14:tracePt t="122872" x="431800" y="5408613"/>
          <p14:tracePt t="122889" x="438150" y="5387975"/>
          <p14:tracePt t="122906" x="450850" y="5362575"/>
          <p14:tracePt t="122923" x="457200" y="5329238"/>
          <p14:tracePt t="122939" x="463550" y="5297488"/>
          <p14:tracePt t="122956" x="469900" y="5264150"/>
          <p14:tracePt t="122972" x="469900" y="5245100"/>
          <p14:tracePt t="122989" x="476250" y="5224463"/>
          <p14:tracePt t="123006" x="482600" y="5199063"/>
          <p14:tracePt t="123023" x="490538" y="5173663"/>
          <p14:tracePt t="123039" x="503238" y="5146675"/>
          <p14:tracePt t="123056" x="503238" y="5121275"/>
          <p14:tracePt t="123073" x="509588" y="5106988"/>
          <p14:tracePt t="123090" x="522288" y="5100638"/>
          <p14:tracePt t="123106" x="522288" y="5087938"/>
          <p14:tracePt t="123123" x="528638" y="5081588"/>
          <p14:tracePt t="123140" x="534988" y="5075238"/>
          <p14:tracePt t="123140" x="541338" y="5068888"/>
          <p14:tracePt t="123156" x="541338" y="5054600"/>
          <p14:tracePt t="123173" x="549275" y="5041900"/>
          <p14:tracePt t="123460" x="541338" y="5041900"/>
          <p14:tracePt t="123508" x="534988" y="5041900"/>
          <p14:tracePt t="123540" x="534988" y="5048250"/>
          <p14:tracePt t="12762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3262452"/>
          </a:xfrm>
        </p:spPr>
        <p:txBody>
          <a:bodyPr/>
          <a:lstStyle/>
          <a:p>
            <a:r>
              <a:rPr lang="en-US" dirty="0" smtClean="0"/>
              <a:t>You often need to combine </a:t>
            </a:r>
            <a:r>
              <a:rPr lang="en-US" dirty="0" err="1" smtClean="0"/>
              <a:t>boolean</a:t>
            </a:r>
            <a:r>
              <a:rPr lang="en-US" dirty="0" smtClean="0"/>
              <a:t> values when making complex decisions</a:t>
            </a:r>
          </a:p>
          <a:p>
            <a:r>
              <a:rPr lang="en-US" dirty="0" smtClean="0"/>
              <a:t>An operator that combines </a:t>
            </a:r>
            <a:r>
              <a:rPr lang="en-US" dirty="0" err="1" smtClean="0"/>
              <a:t>boolean</a:t>
            </a:r>
            <a:r>
              <a:rPr lang="en-US" dirty="0" smtClean="0"/>
              <a:t> conditions is called a </a:t>
            </a:r>
            <a:r>
              <a:rPr lang="en-US" dirty="0" err="1" smtClean="0"/>
              <a:t>boolean</a:t>
            </a:r>
            <a:r>
              <a:rPr lang="en-US" dirty="0" smtClean="0"/>
              <a:t> operator.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5"/>
    </mc:Choice>
    <mc:Fallback xmlns="">
      <p:transition spd="slow" advTm="3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50" x="4089400" y="3089275"/>
          <p14:tracePt t="9190" x="4102100" y="3070225"/>
          <p14:tracePt t="9198" x="4108450" y="3049588"/>
          <p14:tracePt t="9206" x="4121150" y="3030538"/>
          <p14:tracePt t="9214" x="4127500" y="3005138"/>
          <p14:tracePt t="9222" x="4148138" y="2952750"/>
          <p14:tracePt t="9238" x="4167188" y="2900363"/>
          <p14:tracePt t="9254" x="4186238" y="2847975"/>
          <p14:tracePt t="9270" x="4219575" y="2743200"/>
          <p14:tracePt t="9294" x="4232275" y="2671763"/>
          <p14:tracePt t="9310" x="4238625" y="2613025"/>
          <p14:tracePt t="9326" x="4238625" y="2573338"/>
          <p14:tracePt t="9337" x="4238625" y="2540000"/>
          <p14:tracePt t="9358" x="4219575" y="2514600"/>
          <p14:tracePt t="9370" x="4206875" y="2501900"/>
          <p14:tracePt t="9406" x="4198938" y="2501900"/>
          <p14:tracePt t="9430" x="4186238" y="2501900"/>
          <p14:tracePt t="9446" x="4173538" y="2501900"/>
          <p14:tracePt t="9454" x="4154488" y="2501900"/>
          <p14:tracePt t="9462" x="4127500" y="2501900"/>
          <p14:tracePt t="9470" x="4030663" y="2501900"/>
          <p14:tracePt t="9486" x="3951288" y="2501900"/>
          <p14:tracePt t="9503" x="3886200" y="2501900"/>
          <p14:tracePt t="9520" x="3833813" y="2501900"/>
          <p14:tracePt t="9537" x="3802063" y="2501900"/>
          <p14:tracePt t="9553" x="3768725" y="2508250"/>
          <p14:tracePt t="9570" x="3741738" y="2508250"/>
          <p14:tracePt t="9586" x="3722688" y="2508250"/>
          <p14:tracePt t="9603" x="3676650" y="2508250"/>
          <p14:tracePt t="9620" x="3586163" y="2508250"/>
          <p14:tracePt t="9636" x="3500438" y="2508250"/>
          <p14:tracePt t="9653" x="3389313" y="2489200"/>
          <p14:tracePt t="9670" x="3187700" y="2443163"/>
          <p14:tracePt t="9686" x="3043238" y="2384425"/>
          <p14:tracePt t="9703" x="2873375" y="2311400"/>
          <p14:tracePt t="9720" x="2697163" y="2227263"/>
          <p14:tracePt t="9736" x="2495550" y="2155825"/>
          <p14:tracePt t="9753" x="2273300" y="2063750"/>
          <p14:tracePt t="9770" x="2097088" y="2011363"/>
          <p14:tracePt t="9786" x="1920875" y="1973263"/>
          <p14:tracePt t="9803" x="1795463" y="1946275"/>
          <p14:tracePt t="9820" x="1711325" y="1946275"/>
          <p14:tracePt t="9836" x="1652588" y="1946275"/>
          <p14:tracePt t="9854" x="1625600" y="1946275"/>
          <p14:tracePt t="9870" x="1606550" y="1946275"/>
          <p14:tracePt t="9886" x="1600200" y="1946275"/>
          <p14:tracePt t="9990" x="1606550" y="1939925"/>
          <p14:tracePt t="9998" x="1619250" y="1933575"/>
          <p14:tracePt t="10006" x="1639888" y="1933575"/>
          <p14:tracePt t="10020" x="1665288" y="1927225"/>
          <p14:tracePt t="10022" x="1757363" y="1912938"/>
          <p14:tracePt t="10036" x="1881188" y="1912938"/>
          <p14:tracePt t="10053" x="2005013" y="1912938"/>
          <p14:tracePt t="10070" x="2181225" y="1912938"/>
          <p14:tracePt t="10086" x="2239963" y="1912938"/>
          <p14:tracePt t="10103" x="2252663" y="1912938"/>
          <p14:tracePt t="10198" x="2233613" y="1912938"/>
          <p14:tracePt t="10206" x="2214563" y="1906588"/>
          <p14:tracePt t="10214" x="2174875" y="1906588"/>
          <p14:tracePt t="10222" x="2057400" y="1900238"/>
          <p14:tracePt t="10236" x="1900238" y="1874838"/>
          <p14:tracePt t="10253" x="1717675" y="1854200"/>
          <p14:tracePt t="10270" x="1482725" y="1841500"/>
          <p14:tracePt t="10286" x="1404938" y="1835150"/>
          <p14:tracePt t="10303" x="1390650" y="1835150"/>
          <p14:tracePt t="10422" x="1397000" y="1835150"/>
          <p14:tracePt t="10430" x="1411288" y="1835150"/>
          <p14:tracePt t="10438" x="1470025" y="1835150"/>
          <p14:tracePt t="10453" x="1560513" y="1835150"/>
          <p14:tracePt t="10469" x="1717675" y="1835150"/>
          <p14:tracePt t="10486" x="1795463" y="1835150"/>
          <p14:tracePt t="10503" x="1835150" y="1835150"/>
          <p14:tracePt t="10519" x="1841500" y="1835150"/>
          <p14:tracePt t="10622" x="1835150" y="1835150"/>
          <p14:tracePt t="10630" x="1828800" y="1835150"/>
          <p14:tracePt t="10638" x="1795463" y="1828800"/>
          <p14:tracePt t="10653" x="1770063" y="1822450"/>
          <p14:tracePt t="10669" x="1763713" y="1822450"/>
          <p14:tracePt t="11486" x="1757363" y="1822450"/>
          <p14:tracePt t="11494" x="1744663" y="1816100"/>
          <p14:tracePt t="11502" x="1717675" y="1816100"/>
          <p14:tracePt t="11509" x="1665288" y="1809750"/>
          <p14:tracePt t="11519" x="1606550" y="1809750"/>
          <p14:tracePt t="11536" x="1528763" y="1803400"/>
          <p14:tracePt t="11553" x="1455738" y="1803400"/>
          <p14:tracePt t="11569" x="1384300" y="1803400"/>
          <p14:tracePt t="11586" x="1312863" y="1803400"/>
          <p14:tracePt t="11602" x="1235075" y="1803400"/>
          <p14:tracePt t="11619" x="1149350" y="1803400"/>
          <p14:tracePt t="11636" x="1077913" y="1803400"/>
          <p14:tracePt t="11652" x="1031875" y="1803400"/>
          <p14:tracePt t="11669" x="998538" y="1803400"/>
          <p14:tracePt t="11686" x="979488" y="1803400"/>
          <p14:tracePt t="11966" x="985838" y="1803400"/>
          <p14:tracePt t="11974" x="998538" y="1803400"/>
          <p14:tracePt t="11986" x="1019175" y="1803400"/>
          <p14:tracePt t="11986" x="1044575" y="1803400"/>
          <p14:tracePt t="12004" x="1071563" y="1795463"/>
          <p14:tracePt t="12019" x="1103313" y="1795463"/>
          <p14:tracePt t="12035" x="1123950" y="1795463"/>
          <p14:tracePt t="12052" x="1130300" y="1795463"/>
          <p14:tracePt t="14934" x="1136650" y="1795463"/>
          <p14:tracePt t="14941" x="1149350" y="1795463"/>
          <p14:tracePt t="14952" x="1182688" y="1795463"/>
          <p14:tracePt t="14953" x="1254125" y="1795463"/>
          <p14:tracePt t="14968" x="1331913" y="1795463"/>
          <p14:tracePt t="14985" x="1404938" y="1795463"/>
          <p14:tracePt t="15001" x="1501775" y="1795463"/>
          <p14:tracePt t="15018" x="1587500" y="1795463"/>
          <p14:tracePt t="15034" x="1677988" y="1795463"/>
          <p14:tracePt t="15051" x="1763713" y="1795463"/>
          <p14:tracePt t="15068" x="1854200" y="1795463"/>
          <p14:tracePt t="15084" x="1933575" y="1795463"/>
          <p14:tracePt t="15101" x="2011363" y="1795463"/>
          <p14:tracePt t="15118" x="2082800" y="1789113"/>
          <p14:tracePt t="15134" x="2116138" y="1789113"/>
          <p14:tracePt t="15151" x="2155825" y="1789113"/>
          <p14:tracePt t="15168" x="2201863" y="1789113"/>
          <p14:tracePt t="15184" x="2233613" y="1803400"/>
          <p14:tracePt t="15201" x="2286000" y="1822450"/>
          <p14:tracePt t="15218" x="2325688" y="1841500"/>
          <p14:tracePt t="15234" x="2351088" y="1854200"/>
          <p14:tracePt t="15251" x="2370138" y="1868488"/>
          <p14:tracePt t="15534" x="2370138" y="1854200"/>
          <p14:tracePt t="15630" x="2378075" y="1854200"/>
          <p14:tracePt t="15643" x="2384425" y="1854200"/>
          <p14:tracePt t="15643" x="2390775" y="1854200"/>
          <p14:tracePt t="15651" x="2430463" y="1854200"/>
          <p14:tracePt t="15667" x="2501900" y="1854200"/>
          <p14:tracePt t="15684" x="2586038" y="1854200"/>
          <p14:tracePt t="15701" x="2703513" y="1854200"/>
          <p14:tracePt t="15717" x="2860675" y="1854200"/>
          <p14:tracePt t="15734" x="2971800" y="1854200"/>
          <p14:tracePt t="15751" x="3101975" y="1854200"/>
          <p14:tracePt t="15767" x="3225800" y="1854200"/>
          <p14:tracePt t="15784" x="3330575" y="1841500"/>
          <p14:tracePt t="15801" x="3454400" y="1816100"/>
          <p14:tracePt t="15817" x="3559175" y="1803400"/>
          <p14:tracePt t="15834" x="3683000" y="1789113"/>
          <p14:tracePt t="15851" x="3802063" y="1776413"/>
          <p14:tracePt t="15867" x="3898900" y="1763713"/>
          <p14:tracePt t="15884" x="3990975" y="1744663"/>
          <p14:tracePt t="15901" x="4062413" y="1730375"/>
          <p14:tracePt t="15917" x="4206875" y="1711325"/>
          <p14:tracePt t="15934" x="4291013" y="1684338"/>
          <p14:tracePt t="15951" x="4356100" y="1671638"/>
          <p14:tracePt t="15968" x="4421188" y="1652588"/>
          <p14:tracePt t="15984" x="4479925" y="1639888"/>
          <p14:tracePt t="16001" x="4525963" y="1625600"/>
          <p14:tracePt t="16018" x="4565650" y="1619250"/>
          <p14:tracePt t="16034" x="4618038" y="1606550"/>
          <p14:tracePt t="16051" x="4664075" y="1600200"/>
          <p14:tracePt t="16068" x="4708525" y="1587500"/>
          <p14:tracePt t="16084" x="4760913" y="1581150"/>
          <p14:tracePt t="16101" x="4787900" y="1566863"/>
          <p14:tracePt t="16117" x="4840288" y="1547813"/>
          <p14:tracePt t="16134" x="4859338" y="1541463"/>
          <p14:tracePt t="16151" x="4878388" y="1535113"/>
          <p14:tracePt t="16167" x="4899025" y="1528763"/>
          <p14:tracePt t="16184" x="4905375" y="1528763"/>
          <p14:tracePt t="16201" x="4905375" y="1522413"/>
          <p14:tracePt t="16217" x="4911725" y="1522413"/>
          <p14:tracePt t="16234" x="4911725" y="1516063"/>
          <p14:tracePt t="16250" x="4918075" y="1516063"/>
          <p14:tracePt t="16267" x="4924425" y="1516063"/>
          <p14:tracePt t="16284" x="4930775" y="1516063"/>
          <p14:tracePt t="16318" x="4945063" y="1508125"/>
          <p14:tracePt t="16350" x="4951413" y="1508125"/>
          <p14:tracePt t="16358" x="4951413" y="1501775"/>
          <p14:tracePt t="16360" x="4957763" y="1501775"/>
          <p14:tracePt t="21926" x="4957763" y="1508125"/>
          <p14:tracePt t="21934" x="4957763" y="1516063"/>
          <p14:tracePt t="21950" x="4957763" y="1528763"/>
          <p14:tracePt t="21951" x="4957763" y="1541463"/>
          <p14:tracePt t="21966" x="4957763" y="1587500"/>
          <p14:tracePt t="21983" x="4964113" y="1612900"/>
          <p14:tracePt t="21999" x="4976813" y="1658938"/>
          <p14:tracePt t="22017" x="4976813" y="1711325"/>
          <p14:tracePt t="22033" x="4989513" y="1782763"/>
          <p14:tracePt t="22049" x="4995863" y="1862138"/>
          <p14:tracePt t="22066" x="5010150" y="1933575"/>
          <p14:tracePt t="22083" x="5010150" y="2032000"/>
          <p14:tracePt t="22099" x="5016500" y="2122488"/>
          <p14:tracePt t="22116" x="5016500" y="2227263"/>
          <p14:tracePt t="22133" x="5016500" y="2311400"/>
          <p14:tracePt t="22149" x="5016500" y="2403475"/>
          <p14:tracePt t="22166" x="5016500" y="2533650"/>
          <p14:tracePt t="22183" x="5016500" y="2613025"/>
          <p14:tracePt t="22199" x="5016500" y="2678113"/>
          <p14:tracePt t="22216" x="5016500" y="2736850"/>
          <p14:tracePt t="22232" x="5016500" y="2789238"/>
          <p14:tracePt t="22249" x="5016500" y="2847975"/>
          <p14:tracePt t="22266" x="5016500" y="2894013"/>
          <p14:tracePt t="22282" x="5010150" y="2932113"/>
          <p14:tracePt t="22299" x="4995863" y="2965450"/>
          <p14:tracePt t="22316" x="4995863" y="2990850"/>
          <p14:tracePt t="22332" x="4989513" y="3005138"/>
          <p14:tracePt t="22349" x="4989513" y="3017838"/>
          <p14:tracePt t="22366" x="4983163" y="3036888"/>
          <p14:tracePt t="22382" x="4983163" y="3043238"/>
          <p14:tracePt t="22422" x="4983163" y="3049588"/>
          <p14:tracePt t="2951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32624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&amp;&amp;</a:t>
            </a:r>
            <a:r>
              <a:rPr lang="en-US" dirty="0" smtClean="0"/>
              <a:t> operator is called </a:t>
            </a:r>
            <a:r>
              <a:rPr lang="en-US" b="1" dirty="0" smtClean="0"/>
              <a:t>and</a:t>
            </a:r>
            <a:endParaRPr lang="en-US" dirty="0" smtClean="0"/>
          </a:p>
          <a:p>
            <a:pPr lvl="1"/>
            <a:r>
              <a:rPr lang="en-US" dirty="0" smtClean="0"/>
              <a:t>Yields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 only when both conditions are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if (condition1 &amp;&amp; condition2){</a:t>
            </a:r>
          </a:p>
          <a:p>
            <a:pPr lvl="1">
              <a:buNone/>
            </a:pPr>
            <a:r>
              <a:rPr lang="en-US" dirty="0" smtClean="0"/>
              <a:t>	//BLOCK EXECUTES ONLY IF BOTH CONDITIONS ARE TRUE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6" name="Picture 5" descr="truth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7" y="3581580"/>
            <a:ext cx="6148634" cy="2286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177" y="3395642"/>
            <a:ext cx="4150403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62"/>
    </mc:Choice>
    <mc:Fallback xmlns="">
      <p:transition spd="slow" advTm="4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7" x="4983163" y="3055938"/>
          <p14:tracePt t="1301" x="4983163" y="3043238"/>
          <p14:tracePt t="1309" x="4983163" y="3030538"/>
          <p14:tracePt t="1317" x="4970463" y="2959100"/>
          <p14:tracePt t="1333" x="4957763" y="2873375"/>
          <p14:tracePt t="1349" x="4930775" y="2782888"/>
          <p14:tracePt t="1365" x="4892675" y="2697163"/>
          <p14:tracePt t="1381" x="4833938" y="2566988"/>
          <p14:tracePt t="1397" x="4787900" y="2449513"/>
          <p14:tracePt t="1413" x="4702175" y="2351088"/>
          <p14:tracePt t="1429" x="4618038" y="2252663"/>
          <p14:tracePt t="1445" x="4448175" y="2097088"/>
          <p14:tracePt t="1478" x="4318000" y="2005013"/>
          <p14:tracePt t="1484" x="4121150" y="1906588"/>
          <p14:tracePt t="1493" x="3938588" y="1816100"/>
          <p14:tracePt t="1527" x="3768725" y="1763713"/>
          <p14:tracePt t="1532" x="3605213" y="1717675"/>
          <p14:tracePt t="1543" x="3468688" y="1677988"/>
          <p14:tracePt t="1564" x="3336925" y="1652588"/>
          <p14:tracePt t="1580" x="3246438" y="1646238"/>
          <p14:tracePt t="1596" x="3154363" y="1633538"/>
          <p14:tracePt t="1612" x="3070225" y="1625600"/>
          <p14:tracePt t="1628" x="3011488" y="1625600"/>
          <p14:tracePt t="1644" x="2887663" y="1625600"/>
          <p14:tracePt t="1660" x="2808288" y="1625600"/>
          <p14:tracePt t="1677" x="2730500" y="1625600"/>
          <p14:tracePt t="1693" x="2665413" y="1619250"/>
          <p14:tracePt t="1711" x="2613025" y="1619250"/>
          <p14:tracePt t="1727" x="2579688" y="1619250"/>
          <p14:tracePt t="1743" x="2547938" y="1619250"/>
          <p14:tracePt t="1760" x="2533650" y="1619250"/>
          <p14:tracePt t="1777" x="2514600" y="1619250"/>
          <p14:tracePt t="1793" x="2501900" y="1606550"/>
          <p14:tracePt t="1810" x="2489200" y="1606550"/>
          <p14:tracePt t="1827" x="2474913" y="1600200"/>
          <p14:tracePt t="1843" x="2468563" y="1593850"/>
          <p14:tracePt t="1860" x="2462213" y="1587500"/>
          <p14:tracePt t="1877" x="2462213" y="1574800"/>
          <p14:tracePt t="1893" x="2462213" y="1566863"/>
          <p14:tracePt t="1910" x="2462213" y="1554163"/>
          <p14:tracePt t="1926" x="2462213" y="1541463"/>
          <p14:tracePt t="1943" x="2462213" y="1522413"/>
          <p14:tracePt t="1960" x="2462213" y="1516063"/>
          <p14:tracePt t="1976" x="2462213" y="1508125"/>
          <p14:tracePt t="2076" x="2462213" y="1501775"/>
          <p14:tracePt t="2084" x="2468563" y="1501775"/>
          <p14:tracePt t="2092" x="2468563" y="1489075"/>
          <p14:tracePt t="2108" x="2474913" y="1489075"/>
          <p14:tracePt t="2113" x="2481263" y="1482725"/>
          <p14:tracePt t="2126" x="2489200" y="1476375"/>
          <p14:tracePt t="2143" x="2501900" y="1463675"/>
          <p14:tracePt t="2160" x="2501900" y="1455738"/>
          <p14:tracePt t="2177" x="2501900" y="1449388"/>
          <p14:tracePt t="2684" x="2501900" y="1443038"/>
          <p14:tracePt t="2692" x="2495550" y="1443038"/>
          <p14:tracePt t="2700" x="2481263" y="1436688"/>
          <p14:tracePt t="2710" x="2468563" y="1430338"/>
          <p14:tracePt t="2726" x="2462213" y="1417638"/>
          <p14:tracePt t="2743" x="2449513" y="1404938"/>
          <p14:tracePt t="2759" x="2443163" y="1390650"/>
          <p14:tracePt t="2776" x="2436813" y="1377950"/>
          <p14:tracePt t="2793" x="2430463" y="1358900"/>
          <p14:tracePt t="2809" x="2430463" y="1338263"/>
          <p14:tracePt t="2826" x="2430463" y="1319213"/>
          <p14:tracePt t="2843" x="2430463" y="1293813"/>
          <p14:tracePt t="2859" x="2430463" y="1260475"/>
          <p14:tracePt t="2876" x="2436813" y="1241425"/>
          <p14:tracePt t="2893" x="2449513" y="1220788"/>
          <p14:tracePt t="2909" x="2462213" y="1201738"/>
          <p14:tracePt t="2926" x="2468563" y="1201738"/>
          <p14:tracePt t="2996" x="2468563" y="1208088"/>
          <p14:tracePt t="3004" x="2474913" y="1208088"/>
          <p14:tracePt t="3012" x="2474913" y="1227138"/>
          <p14:tracePt t="3026" x="2481263" y="1247775"/>
          <p14:tracePt t="3043" x="2481263" y="1254125"/>
          <p14:tracePt t="3059" x="2489200" y="1254125"/>
          <p14:tracePt t="3108" x="2481263" y="1260475"/>
          <p14:tracePt t="3124" x="2474913" y="1260475"/>
          <p14:tracePt t="3132" x="2474913" y="1266825"/>
          <p14:tracePt t="3143" x="2474913" y="1273175"/>
          <p14:tracePt t="3159" x="2474913" y="1279525"/>
          <p14:tracePt t="3228" x="2481263" y="1279525"/>
          <p14:tracePt t="3244" x="2489200" y="1279525"/>
          <p14:tracePt t="3260" x="2495550" y="1279525"/>
          <p14:tracePt t="3268" x="2501900" y="1279525"/>
          <p14:tracePt t="3268" x="2508250" y="1273175"/>
          <p14:tracePt t="3276" x="2520950" y="1260475"/>
          <p14:tracePt t="3293" x="2533650" y="1241425"/>
          <p14:tracePt t="3309" x="2540000" y="1220788"/>
          <p14:tracePt t="3326" x="2547938" y="1195388"/>
          <p14:tracePt t="3343" x="2547938" y="1182688"/>
          <p14:tracePt t="3359" x="2547938" y="1176338"/>
          <p14:tracePt t="3376" x="2547938" y="1162050"/>
          <p14:tracePt t="3420" x="2547938" y="1155700"/>
          <p14:tracePt t="3452" x="2554288" y="1155700"/>
          <p14:tracePt t="3460" x="2560638" y="1149350"/>
          <p14:tracePt t="3476" x="2573338" y="1149350"/>
          <p14:tracePt t="3476" x="2579688" y="1149350"/>
          <p14:tracePt t="3516" x="2586038" y="1155700"/>
          <p14:tracePt t="3524" x="2586038" y="1168400"/>
          <p14:tracePt t="3532" x="2592388" y="1195388"/>
          <p14:tracePt t="3543" x="2592388" y="1220788"/>
          <p14:tracePt t="3559" x="2592388" y="1247775"/>
          <p14:tracePt t="3576" x="2592388" y="1254125"/>
          <p14:tracePt t="3593" x="2586038" y="1266825"/>
          <p14:tracePt t="3609" x="2579688" y="1273175"/>
          <p14:tracePt t="3626" x="2579688" y="1279525"/>
          <p14:tracePt t="4204" x="2579688" y="1287463"/>
          <p14:tracePt t="4213" x="2592388" y="1300163"/>
          <p14:tracePt t="4226" x="2619375" y="1306513"/>
          <p14:tracePt t="4226" x="2671763" y="1346200"/>
          <p14:tracePt t="4242" x="2730500" y="1371600"/>
          <p14:tracePt t="4259" x="2776538" y="1390650"/>
          <p14:tracePt t="4276" x="2841625" y="1417638"/>
          <p14:tracePt t="4292" x="2873375" y="1423988"/>
          <p14:tracePt t="4309" x="2900363" y="1436688"/>
          <p14:tracePt t="4326" x="2913063" y="1443038"/>
          <p14:tracePt t="4342" x="2919413" y="1449388"/>
          <p14:tracePt t="4359" x="2913063" y="1482725"/>
          <p14:tracePt t="4375" x="2887663" y="1508125"/>
          <p14:tracePt t="4392" x="2847975" y="1535113"/>
          <p14:tracePt t="4409" x="2801938" y="1560513"/>
          <p14:tracePt t="4426" x="2703513" y="1593850"/>
          <p14:tracePt t="4612" x="2697163" y="1593850"/>
          <p14:tracePt t="4620" x="2690813" y="1600200"/>
          <p14:tracePt t="4628" x="2671763" y="1612900"/>
          <p14:tracePt t="4636" x="2665413" y="1612900"/>
          <p14:tracePt t="4644" x="2659063" y="1625600"/>
          <p14:tracePt t="4659" x="2651125" y="1619250"/>
          <p14:tracePt t="4675" x="2651125" y="1612900"/>
          <p14:tracePt t="4692" x="2659063" y="1612900"/>
          <p14:tracePt t="4709" x="2671763" y="1600200"/>
          <p14:tracePt t="4726" x="2671763" y="1587500"/>
          <p14:tracePt t="4742" x="2684463" y="1554163"/>
          <p14:tracePt t="4759" x="2709863" y="1522413"/>
          <p14:tracePt t="4775" x="2730500" y="1501775"/>
          <p14:tracePt t="4792" x="2749550" y="1495425"/>
          <p14:tracePt t="4809" x="2782888" y="1482725"/>
          <p14:tracePt t="4825" x="2808288" y="1482725"/>
          <p14:tracePt t="4842" x="2854325" y="1476375"/>
          <p14:tracePt t="4859" x="2946400" y="1470025"/>
          <p14:tracePt t="4875" x="3108325" y="1470025"/>
          <p14:tracePt t="4892" x="3233738" y="1470025"/>
          <p14:tracePt t="4909" x="3336925" y="1470025"/>
          <p14:tracePt t="4925" x="3435350" y="1470025"/>
          <p14:tracePt t="4942" x="3521075" y="1470025"/>
          <p14:tracePt t="4959" x="3611563" y="1470025"/>
          <p14:tracePt t="4975" x="3697288" y="1463675"/>
          <p14:tracePt t="4992" x="3794125" y="1455738"/>
          <p14:tracePt t="5009" x="3905250" y="1455738"/>
          <p14:tracePt t="5025" x="4030663" y="1455738"/>
          <p14:tracePt t="5042" x="4154488" y="1455738"/>
          <p14:tracePt t="5059" x="4284663" y="1455738"/>
          <p14:tracePt t="5075" x="4473575" y="1455738"/>
          <p14:tracePt t="5092" x="4611688" y="1455738"/>
          <p14:tracePt t="5109" x="4735513" y="1455738"/>
          <p14:tracePt t="5125" x="4840288" y="1455738"/>
          <p14:tracePt t="5142" x="4937125" y="1455738"/>
          <p14:tracePt t="5159" x="5041900" y="1455738"/>
          <p14:tracePt t="5175" x="5127625" y="1455738"/>
          <p14:tracePt t="5193" x="5232400" y="1455738"/>
          <p14:tracePt t="5209" x="5335588" y="1455738"/>
          <p14:tracePt t="5226" x="5440363" y="1455738"/>
          <p14:tracePt t="5243" x="5557838" y="1455738"/>
          <p14:tracePt t="5260" x="5649913" y="1455738"/>
          <p14:tracePt t="5276" x="5799138" y="1455738"/>
          <p14:tracePt t="5293" x="5903913" y="1455738"/>
          <p14:tracePt t="5309" x="6002338" y="1455738"/>
          <p14:tracePt t="5326" x="6100763" y="1455738"/>
          <p14:tracePt t="5343" x="6184900" y="1455738"/>
          <p14:tracePt t="5359" x="6249988" y="1449388"/>
          <p14:tracePt t="5376" x="6270625" y="1449388"/>
          <p14:tracePt t="5393" x="6276975" y="1449388"/>
          <p14:tracePt t="5613" x="6264275" y="1449388"/>
          <p14:tracePt t="5621" x="6249988" y="1449388"/>
          <p14:tracePt t="5629" x="6230938" y="1449388"/>
          <p14:tracePt t="5637" x="6191250" y="1449388"/>
          <p14:tracePt t="5637" x="6138863" y="1449388"/>
          <p14:tracePt t="5645" x="6080125" y="1449388"/>
          <p14:tracePt t="5659" x="5930900" y="1449388"/>
          <p14:tracePt t="5676" x="5668963" y="1449388"/>
          <p14:tracePt t="5693" x="5526088" y="1449388"/>
          <p14:tracePt t="5709" x="5421313" y="1449388"/>
          <p14:tracePt t="5726" x="5381625" y="1449388"/>
          <p14:tracePt t="5821" x="5387975" y="1449388"/>
          <p14:tracePt t="5829" x="5402263" y="1449388"/>
          <p14:tracePt t="5837" x="5421313" y="1449388"/>
          <p14:tracePt t="5843" x="5480050" y="1449388"/>
          <p14:tracePt t="5859" x="5597525" y="1455738"/>
          <p14:tracePt t="5876" x="5799138" y="1455738"/>
          <p14:tracePt t="5893" x="5956300" y="1455738"/>
          <p14:tracePt t="5909" x="6080125" y="1455738"/>
          <p14:tracePt t="5926" x="6153150" y="1455738"/>
          <p14:tracePt t="5943" x="6159500" y="1455738"/>
          <p14:tracePt t="6493" x="6153150" y="1455738"/>
          <p14:tracePt t="6501" x="6138863" y="1463675"/>
          <p14:tracePt t="6503" x="6113463" y="1476375"/>
          <p14:tracePt t="6509" x="6054725" y="1501775"/>
          <p14:tracePt t="6526" x="5956300" y="1541463"/>
          <p14:tracePt t="6542" x="5838825" y="1587500"/>
          <p14:tracePt t="6559" x="5681663" y="1639888"/>
          <p14:tracePt t="6576" x="5526088" y="1704975"/>
          <p14:tracePt t="6592" x="5341938" y="1782763"/>
          <p14:tracePt t="6609" x="5146675" y="1874838"/>
          <p14:tracePt t="6626" x="4957763" y="1952625"/>
          <p14:tracePt t="6642" x="4781550" y="2011363"/>
          <p14:tracePt t="6659" x="4572000" y="2076450"/>
          <p14:tracePt t="6676" x="4421188" y="2116138"/>
          <p14:tracePt t="6692" x="4219575" y="2122488"/>
          <p14:tracePt t="6709" x="4108450" y="2122488"/>
          <p14:tracePt t="6726" x="4010025" y="2122488"/>
          <p14:tracePt t="6743" x="3898900" y="2122488"/>
          <p14:tracePt t="6759" x="3781425" y="2122488"/>
          <p14:tracePt t="6776" x="3676650" y="2122488"/>
          <p14:tracePt t="6792" x="3565525" y="2122488"/>
          <p14:tracePt t="6809" x="3468688" y="2122488"/>
          <p14:tracePt t="6826" x="3382963" y="2122488"/>
          <p14:tracePt t="6842" x="3317875" y="2116138"/>
          <p14:tracePt t="6859" x="3271838" y="2109788"/>
          <p14:tracePt t="6876" x="3213100" y="2082800"/>
          <p14:tracePt t="6892" x="3101975" y="2024063"/>
          <p14:tracePt t="6909" x="3036888" y="2005013"/>
          <p14:tracePt t="6926" x="2971800" y="1965325"/>
          <p14:tracePt t="6942" x="2894013" y="1952625"/>
          <p14:tracePt t="6959" x="2820988" y="1952625"/>
          <p14:tracePt t="6975" x="2762250" y="1952625"/>
          <p14:tracePt t="6992" x="2709863" y="1952625"/>
          <p14:tracePt t="7009" x="2659063" y="1952625"/>
          <p14:tracePt t="7025" x="2632075" y="1965325"/>
          <p14:tracePt t="7042" x="2625725" y="1965325"/>
          <p14:tracePt t="7059" x="2619375" y="1973263"/>
          <p14:tracePt t="7205" x="2619375" y="1965325"/>
          <p14:tracePt t="7213" x="2619375" y="1958975"/>
          <p14:tracePt t="7221" x="2613025" y="1958975"/>
          <p14:tracePt t="7223" x="2613025" y="1946275"/>
          <p14:tracePt t="7245" x="2613025" y="1939925"/>
          <p14:tracePt t="7253" x="2613025" y="1933575"/>
          <p14:tracePt t="7261" x="2598738" y="1927225"/>
          <p14:tracePt t="7275" x="2598738" y="1920875"/>
          <p14:tracePt t="7292" x="2592388" y="1900238"/>
          <p14:tracePt t="7309" x="2586038" y="1900238"/>
          <p14:tracePt t="7325" x="2579688" y="1893888"/>
          <p14:tracePt t="7461" x="2579688" y="1887538"/>
          <p14:tracePt t="7469" x="2579688" y="1881188"/>
          <p14:tracePt t="7477" x="2573338" y="1874838"/>
          <p14:tracePt t="7477" x="2573338" y="1868488"/>
          <p14:tracePt t="7509" x="2573338" y="1862138"/>
          <p14:tracePt t="7517" x="2573338" y="1854200"/>
          <p14:tracePt t="7533" x="2573338" y="1847850"/>
          <p14:tracePt t="7565" x="2573338" y="1841500"/>
          <p14:tracePt t="7773" x="2573338" y="1847850"/>
          <p14:tracePt t="7789" x="2573338" y="1854200"/>
          <p14:tracePt t="7813" x="2573338" y="1862138"/>
          <p14:tracePt t="7821" x="2573338" y="1868488"/>
          <p14:tracePt t="7837" x="2573338" y="1874838"/>
          <p14:tracePt t="7845" x="2573338" y="1887538"/>
          <p14:tracePt t="7853" x="2573338" y="1893888"/>
          <p14:tracePt t="7858" x="2566988" y="1912938"/>
          <p14:tracePt t="7875" x="2554288" y="1946275"/>
          <p14:tracePt t="7892" x="2540000" y="1965325"/>
          <p14:tracePt t="7908" x="2514600" y="2011363"/>
          <p14:tracePt t="7926" x="2474913" y="2044700"/>
          <p14:tracePt t="7943" x="2436813" y="2070100"/>
          <p14:tracePt t="7960" x="2409825" y="2090738"/>
          <p14:tracePt t="7976" x="2384425" y="2097088"/>
          <p14:tracePt t="7993" x="2325688" y="2109788"/>
          <p14:tracePt t="8009" x="2273300" y="2109788"/>
          <p14:tracePt t="8026" x="2187575" y="2116138"/>
          <p14:tracePt t="8043" x="2116138" y="2122488"/>
          <p14:tracePt t="8059" x="2057400" y="2149475"/>
          <p14:tracePt t="8076" x="1979613" y="2181225"/>
          <p14:tracePt t="8093" x="1927225" y="2201863"/>
          <p14:tracePt t="8109" x="1809750" y="2273300"/>
          <p14:tracePt t="8126" x="1736725" y="2319338"/>
          <p14:tracePt t="8143" x="1671638" y="2384425"/>
          <p14:tracePt t="8159" x="1612900" y="2436813"/>
          <p14:tracePt t="8176" x="1574800" y="2489200"/>
          <p14:tracePt t="8193" x="1560513" y="2520950"/>
          <p14:tracePt t="8209" x="1547813" y="2540000"/>
          <p14:tracePt t="8226" x="1535113" y="2547938"/>
          <p14:tracePt t="8243" x="1535113" y="2554288"/>
          <p14:tracePt t="8259" x="1528763" y="2554288"/>
          <p14:tracePt t="8276" x="1516063" y="2554288"/>
          <p14:tracePt t="8293" x="1470025" y="2560638"/>
          <p14:tracePt t="8310" x="1423988" y="2566988"/>
          <p14:tracePt t="8326" x="1377950" y="2573338"/>
          <p14:tracePt t="8343" x="1346200" y="2573338"/>
          <p14:tracePt t="8359" x="1319213" y="2573338"/>
          <p14:tracePt t="8376" x="1293813" y="2573338"/>
          <p14:tracePt t="8393" x="1260475" y="2573338"/>
          <p14:tracePt t="8409" x="1220788" y="2566988"/>
          <p14:tracePt t="8426" x="1168400" y="2554288"/>
          <p14:tracePt t="8443" x="1117600" y="2554288"/>
          <p14:tracePt t="8459" x="1090613" y="2547938"/>
          <p14:tracePt t="8476" x="1077913" y="2547938"/>
          <p14:tracePt t="8493" x="1071563" y="2547938"/>
          <p14:tracePt t="8606" x="1084263" y="2547938"/>
          <p14:tracePt t="8613" x="1103313" y="2547938"/>
          <p14:tracePt t="8626" x="1123950" y="2547938"/>
          <p14:tracePt t="8626" x="1176338" y="2540000"/>
          <p14:tracePt t="8643" x="1241425" y="2533650"/>
          <p14:tracePt t="8659" x="1300163" y="2533650"/>
          <p14:tracePt t="8676" x="1358900" y="2533650"/>
          <p14:tracePt t="8693" x="1430338" y="2533650"/>
          <p14:tracePt t="8709" x="1535113" y="2533650"/>
          <p14:tracePt t="8726" x="1606550" y="2533650"/>
          <p14:tracePt t="8742" x="1677988" y="2533650"/>
          <p14:tracePt t="8759" x="1724025" y="2533650"/>
          <p14:tracePt t="8776" x="1757363" y="2533650"/>
          <p14:tracePt t="8793" x="1770063" y="2533650"/>
          <p14:tracePt t="8809" x="1776413" y="2533650"/>
          <p14:tracePt t="8826" x="1782763" y="2533650"/>
          <p14:tracePt t="9021" x="1789113" y="2527300"/>
          <p14:tracePt t="9029" x="1809750" y="2520950"/>
          <p14:tracePt t="9037" x="1822450" y="2520950"/>
          <p14:tracePt t="9045" x="1847850" y="2514600"/>
          <p14:tracePt t="9059" x="1881188" y="2514600"/>
          <p14:tracePt t="9076" x="1927225" y="2508250"/>
          <p14:tracePt t="9092" x="1958975" y="2508250"/>
          <p14:tracePt t="9109" x="2032000" y="2501900"/>
          <p14:tracePt t="9126" x="2090738" y="2495550"/>
          <p14:tracePt t="9142" x="2162175" y="2489200"/>
          <p14:tracePt t="9159" x="2252663" y="2489200"/>
          <p14:tracePt t="9176" x="2332038" y="2489200"/>
          <p14:tracePt t="9192" x="2397125" y="2489200"/>
          <p14:tracePt t="9209" x="2416175" y="2489200"/>
          <p14:tracePt t="9226" x="2422525" y="2489200"/>
          <p14:tracePt t="9604" x="2430463" y="2489200"/>
          <p14:tracePt t="9612" x="2443163" y="2489200"/>
          <p14:tracePt t="9620" x="2468563" y="2474913"/>
          <p14:tracePt t="9628" x="2501900" y="2468563"/>
          <p14:tracePt t="9644" x="2527300" y="2468563"/>
          <p14:tracePt t="9652" x="2554288" y="2468563"/>
          <p14:tracePt t="9660" x="2598738" y="2468563"/>
          <p14:tracePt t="9674" x="2659063" y="2468563"/>
          <p14:tracePt t="9691" x="2697163" y="2468563"/>
          <p14:tracePt t="9708" x="2776538" y="2468563"/>
          <p14:tracePt t="9724" x="2820988" y="2468563"/>
          <p14:tracePt t="9741" x="2879725" y="2468563"/>
          <p14:tracePt t="9758" x="2946400" y="2468563"/>
          <p14:tracePt t="9775" x="3030538" y="2468563"/>
          <p14:tracePt t="9791" x="3108325" y="2468563"/>
          <p14:tracePt t="9808" x="3194050" y="2468563"/>
          <p14:tracePt t="9824" x="3265488" y="2468563"/>
          <p14:tracePt t="9841" x="3344863" y="2468563"/>
          <p14:tracePt t="9858" x="3395663" y="2468563"/>
          <p14:tracePt t="9874" x="3462338" y="2468563"/>
          <p14:tracePt t="9891" x="3500438" y="2468563"/>
          <p14:tracePt t="9908" x="3521075" y="2468563"/>
          <p14:tracePt t="9924" x="3527425" y="2468563"/>
          <p14:tracePt t="11588" x="3513138" y="2468563"/>
          <p14:tracePt t="11596" x="3500438" y="2468563"/>
          <p14:tracePt t="11612" x="3487738" y="2468563"/>
          <p14:tracePt t="11692" x="3487738" y="2455863"/>
          <p14:tracePt t="11700" x="3487738" y="2449513"/>
          <p14:tracePt t="11708" x="3494088" y="2443163"/>
          <p14:tracePt t="11724" x="3500438" y="2422525"/>
          <p14:tracePt t="11724" x="3500438" y="2403475"/>
          <p14:tracePt t="11740" x="3513138" y="2338388"/>
          <p14:tracePt t="11757" x="3513138" y="2273300"/>
          <p14:tracePt t="11774" x="3513138" y="2233613"/>
          <p14:tracePt t="11790" x="3506788" y="2201863"/>
          <p14:tracePt t="11807" x="3487738" y="2168525"/>
          <p14:tracePt t="11824" x="3429000" y="2116138"/>
          <p14:tracePt t="11840" x="3344863" y="2057400"/>
          <p14:tracePt t="11857" x="3233738" y="1998663"/>
          <p14:tracePt t="11874" x="3128963" y="1958975"/>
          <p14:tracePt t="11890" x="2997200" y="1946275"/>
          <p14:tracePt t="11907" x="2894013" y="1933575"/>
          <p14:tracePt t="11924" x="2789238" y="1920875"/>
          <p14:tracePt t="11940" x="2665413" y="1920875"/>
          <p14:tracePt t="11957" x="2606675" y="1920875"/>
          <p14:tracePt t="11973" x="2560638" y="1920875"/>
          <p14:tracePt t="11990" x="2508250" y="1920875"/>
          <p14:tracePt t="12007" x="2449513" y="1920875"/>
          <p14:tracePt t="12024" x="2378075" y="1920875"/>
          <p14:tracePt t="12040" x="2311400" y="1920875"/>
          <p14:tracePt t="12057" x="2260600" y="1927225"/>
          <p14:tracePt t="12073" x="2220913" y="1933575"/>
          <p14:tracePt t="12090" x="2181225" y="1939925"/>
          <p14:tracePt t="12107" x="2162175" y="1965325"/>
          <p14:tracePt t="12123" x="2141538" y="1992313"/>
          <p14:tracePt t="12140" x="2122488" y="2032000"/>
          <p14:tracePt t="12157" x="2122488" y="2051050"/>
          <p14:tracePt t="12173" x="2116138" y="2057400"/>
          <p14:tracePt t="12244" x="2116138" y="2051050"/>
          <p14:tracePt t="12260" x="2116138" y="2044700"/>
          <p14:tracePt t="12273" x="2122488" y="2024063"/>
          <p14:tracePt t="12276" x="2135188" y="2017713"/>
          <p14:tracePt t="12290" x="2149475" y="2005013"/>
          <p14:tracePt t="12290" x="2187575" y="1985963"/>
          <p14:tracePt t="12307" x="2233613" y="1952625"/>
          <p14:tracePt t="12323" x="2279650" y="1920875"/>
          <p14:tracePt t="12340" x="2378075" y="1887538"/>
          <p14:tracePt t="12357" x="2468563" y="1881188"/>
          <p14:tracePt t="12373" x="2573338" y="1881188"/>
          <p14:tracePt t="12390" x="2678113" y="1893888"/>
          <p14:tracePt t="12407" x="2768600" y="1939925"/>
          <p14:tracePt t="12423" x="2847975" y="1998663"/>
          <p14:tracePt t="12440" x="2894013" y="2057400"/>
          <p14:tracePt t="12457" x="2900363" y="2109788"/>
          <p14:tracePt t="12473" x="2900363" y="2141538"/>
          <p14:tracePt t="12490" x="2900363" y="2168525"/>
          <p14:tracePt t="12507" x="2900363" y="2174875"/>
          <p14:tracePt t="12612" x="2900363" y="2162175"/>
          <p14:tracePt t="12620" x="2900363" y="2141538"/>
          <p14:tracePt t="12628" x="2887663" y="2122488"/>
          <p14:tracePt t="12641" x="2860675" y="2076450"/>
          <p14:tracePt t="12657" x="2827338" y="2051050"/>
          <p14:tracePt t="12673" x="2795588" y="2017713"/>
          <p14:tracePt t="12690" x="2762250" y="1992313"/>
          <p14:tracePt t="12707" x="2717800" y="1958975"/>
          <p14:tracePt t="12723" x="2665413" y="1946275"/>
          <p14:tracePt t="12740" x="2560638" y="1933575"/>
          <p14:tracePt t="12757" x="2501900" y="1933575"/>
          <p14:tracePt t="12773" x="2443163" y="1933575"/>
          <p14:tracePt t="12790" x="2397125" y="1933575"/>
          <p14:tracePt t="12807" x="2351088" y="1933575"/>
          <p14:tracePt t="12823" x="2305050" y="1933575"/>
          <p14:tracePt t="12840" x="2252663" y="1939925"/>
          <p14:tracePt t="12857" x="2193925" y="1958975"/>
          <p14:tracePt t="12873" x="2141538" y="1965325"/>
          <p14:tracePt t="12890" x="2097088" y="1973263"/>
          <p14:tracePt t="12907" x="2076450" y="1985963"/>
          <p14:tracePt t="12923" x="2057400" y="1998663"/>
          <p14:tracePt t="12940" x="2032000" y="2032000"/>
          <p14:tracePt t="12956" x="2024063" y="2044700"/>
          <p14:tracePt t="12973" x="2017713" y="2057400"/>
          <p14:tracePt t="12990" x="2017713" y="2076450"/>
          <p14:tracePt t="13006" x="2017713" y="2090738"/>
          <p14:tracePt t="13023" x="2017713" y="2109788"/>
          <p14:tracePt t="13040" x="2017713" y="2122488"/>
          <p14:tracePt t="13056" x="2017713" y="2128838"/>
          <p14:tracePt t="13308" x="2017713" y="2122488"/>
          <p14:tracePt t="13316" x="2017713" y="2109788"/>
          <p14:tracePt t="13332" x="2017713" y="2090738"/>
          <p14:tracePt t="13341" x="2032000" y="2063750"/>
          <p14:tracePt t="13357" x="2051050" y="2038350"/>
          <p14:tracePt t="13373" x="2082800" y="2005013"/>
          <p14:tracePt t="13390" x="2135188" y="1965325"/>
          <p14:tracePt t="13406" x="2174875" y="1933575"/>
          <p14:tracePt t="13423" x="2214563" y="1900238"/>
          <p14:tracePt t="13440" x="2260600" y="1887538"/>
          <p14:tracePt t="13456" x="2325688" y="1874838"/>
          <p14:tracePt t="13473" x="2390775" y="1874838"/>
          <p14:tracePt t="13490" x="2449513" y="1874838"/>
          <p14:tracePt t="13506" x="2501900" y="1887538"/>
          <p14:tracePt t="13523" x="2554288" y="1920875"/>
          <p14:tracePt t="13540" x="2613025" y="1979613"/>
          <p14:tracePt t="13556" x="2632075" y="2024063"/>
          <p14:tracePt t="13574" x="2644775" y="2070100"/>
          <p14:tracePt t="13590" x="2644775" y="2090738"/>
          <p14:tracePt t="13606" x="2644775" y="2103438"/>
          <p14:tracePt t="13684" x="2644775" y="2090738"/>
          <p14:tracePt t="13692" x="2651125" y="2076450"/>
          <p14:tracePt t="13706" x="2659063" y="2070100"/>
          <p14:tracePt t="13706" x="2678113" y="2051050"/>
          <p14:tracePt t="13723" x="2709863" y="2017713"/>
          <p14:tracePt t="13740" x="2749550" y="1979613"/>
          <p14:tracePt t="13756" x="2835275" y="1933575"/>
          <p14:tracePt t="13773" x="2900363" y="1912938"/>
          <p14:tracePt t="13789" x="2997200" y="1912938"/>
          <p14:tracePt t="13806" x="3108325" y="1912938"/>
          <p14:tracePt t="13823" x="3200400" y="1927225"/>
          <p14:tracePt t="13840" x="3284538" y="1965325"/>
          <p14:tracePt t="13856" x="3344863" y="2017713"/>
          <p14:tracePt t="13873" x="3376613" y="2070100"/>
          <p14:tracePt t="13889" x="3389313" y="2109788"/>
          <p14:tracePt t="13906" x="3389313" y="2141538"/>
          <p14:tracePt t="13923" x="3389313" y="2155825"/>
          <p14:tracePt t="14036" x="3389313" y="2149475"/>
          <p14:tracePt t="14044" x="3389313" y="2141538"/>
          <p14:tracePt t="14060" x="3389313" y="2135188"/>
          <p14:tracePt t="14076" x="3395663" y="2128838"/>
          <p14:tracePt t="14580" x="3422650" y="2128838"/>
          <p14:tracePt t="14593" x="3454400" y="2128838"/>
          <p14:tracePt t="14593" x="3559175" y="2128838"/>
          <p14:tracePt t="14606" x="3716338" y="2128838"/>
          <p14:tracePt t="14623" x="3932238" y="2141538"/>
          <p14:tracePt t="14639" x="4121150" y="2155825"/>
          <p14:tracePt t="14656" x="4303713" y="2174875"/>
          <p14:tracePt t="14672" x="4441825" y="2208213"/>
          <p14:tracePt t="14689" x="4552950" y="2252663"/>
          <p14:tracePt t="14706" x="4637088" y="2292350"/>
          <p14:tracePt t="14722" x="4683125" y="2325688"/>
          <p14:tracePt t="14739" x="4716463" y="2344738"/>
          <p14:tracePt t="14756" x="4748213" y="2357438"/>
          <p14:tracePt t="14772" x="4754563" y="2357438"/>
          <p14:tracePt t="14964" x="4760913" y="2357438"/>
          <p14:tracePt t="14972" x="4760913" y="2370138"/>
          <p14:tracePt t="14980" x="4760913" y="2397125"/>
          <p14:tracePt t="14989" x="4767263" y="2422525"/>
          <p14:tracePt t="15006" x="4767263" y="2436813"/>
          <p14:tracePt t="15022" x="4767263" y="2455863"/>
          <p14:tracePt t="15039" x="4754563" y="2474913"/>
          <p14:tracePt t="15056" x="4735513" y="2501900"/>
          <p14:tracePt t="15072" x="4708525" y="2527300"/>
          <p14:tracePt t="15089" x="4689475" y="2540000"/>
          <p14:tracePt t="15106" x="4670425" y="2560638"/>
          <p14:tracePt t="15122" x="4649788" y="2592388"/>
          <p14:tracePt t="15139" x="4637088" y="2613025"/>
          <p14:tracePt t="15156" x="4630738" y="2678113"/>
          <p14:tracePt t="15172" x="4630738" y="2717800"/>
          <p14:tracePt t="15189" x="4670425" y="2762250"/>
          <p14:tracePt t="15206" x="4722813" y="2789238"/>
          <p14:tracePt t="15222" x="4806950" y="2801938"/>
          <p14:tracePt t="15239" x="4905375" y="2801938"/>
          <p14:tracePt t="15256" x="5010150" y="2801938"/>
          <p14:tracePt t="15272" x="5081588" y="2795588"/>
          <p14:tracePt t="15289" x="5127625" y="2755900"/>
          <p14:tracePt t="15306" x="5146675" y="2736850"/>
          <p14:tracePt t="15322" x="5146675" y="2697163"/>
          <p14:tracePt t="15339" x="5133975" y="2665413"/>
          <p14:tracePt t="15356" x="5081588" y="2613025"/>
          <p14:tracePt t="15372" x="5029200" y="2598738"/>
          <p14:tracePt t="15389" x="4964113" y="2592388"/>
          <p14:tracePt t="15405" x="4892675" y="2592388"/>
          <p14:tracePt t="15422" x="4806950" y="2632075"/>
          <p14:tracePt t="15439" x="4729163" y="2703513"/>
          <p14:tracePt t="15456" x="4689475" y="2762250"/>
          <p14:tracePt t="15472" x="4683125" y="2801938"/>
          <p14:tracePt t="15489" x="4676775" y="2854325"/>
          <p14:tracePt t="15505" x="4729163" y="2900363"/>
          <p14:tracePt t="15522" x="4800600" y="2946400"/>
          <p14:tracePt t="15539" x="4892675" y="2971800"/>
          <p14:tracePt t="15556" x="5048250" y="2984500"/>
          <p14:tracePt t="15572" x="5113338" y="2965450"/>
          <p14:tracePt t="15589" x="5146675" y="2938463"/>
          <p14:tracePt t="15606" x="5153025" y="2913063"/>
          <p14:tracePt t="15622" x="5146675" y="2894013"/>
          <p14:tracePt t="15639" x="5133975" y="2867025"/>
          <p14:tracePt t="15655" x="5121275" y="2854325"/>
          <p14:tracePt t="16980" x="5121275" y="2847975"/>
          <p14:tracePt t="16988" x="5127625" y="2835275"/>
          <p14:tracePt t="16996" x="5127625" y="2808288"/>
          <p14:tracePt t="17005" x="5133975" y="2776538"/>
          <p14:tracePt t="17022" x="5133975" y="2743200"/>
          <p14:tracePt t="17038" x="5133975" y="2703513"/>
          <p14:tracePt t="17055" x="5133975" y="2671763"/>
          <p14:tracePt t="17072" x="5127625" y="2638425"/>
          <p14:tracePt t="17088" x="5127625" y="2613025"/>
          <p14:tracePt t="17105" x="5113338" y="2579688"/>
          <p14:tracePt t="17122" x="5113338" y="2566988"/>
          <p14:tracePt t="17138" x="5106988" y="2566988"/>
          <p14:tracePt t="17155" x="5106988" y="2560638"/>
          <p14:tracePt t="17748" x="5106988" y="2554288"/>
          <p14:tracePt t="17756" x="5106988" y="2547938"/>
          <p14:tracePt t="17772" x="5106988" y="2540000"/>
          <p14:tracePt t="17780" x="5106988" y="2527300"/>
          <p14:tracePt t="17788" x="5106988" y="2520950"/>
          <p14:tracePt t="17796" x="5100638" y="2501900"/>
          <p14:tracePt t="17805" x="5100638" y="2489200"/>
          <p14:tracePt t="17822" x="5094288" y="2481263"/>
          <p14:tracePt t="17860" x="5094288" y="2474913"/>
          <p14:tracePt t="17956" x="5087938" y="2474913"/>
          <p14:tracePt t="17988" x="5087938" y="2481263"/>
          <p14:tracePt t="17997" x="5075238" y="2489200"/>
          <p14:tracePt t="17997" x="5075238" y="2495550"/>
          <p14:tracePt t="18116" x="5062538" y="2501900"/>
          <p14:tracePt t="18124" x="5041900" y="2501900"/>
          <p14:tracePt t="18132" x="5016500" y="2501900"/>
          <p14:tracePt t="18140" x="4989513" y="2508250"/>
          <p14:tracePt t="18148" x="4951413" y="2514600"/>
          <p14:tracePt t="18154" x="4899025" y="2520950"/>
          <p14:tracePt t="18171" x="4852988" y="2540000"/>
          <p14:tracePt t="18188" x="4819650" y="2560638"/>
          <p14:tracePt t="18300" x="4826000" y="2560638"/>
          <p14:tracePt t="18308" x="4833938" y="2560638"/>
          <p14:tracePt t="18324" x="4840288" y="2560638"/>
          <p14:tracePt t="18460" x="4833938" y="2554288"/>
          <p14:tracePt t="18468" x="4826000" y="2547938"/>
          <p14:tracePt t="18481" x="4794250" y="2540000"/>
          <p14:tracePt t="18482" x="4775200" y="2527300"/>
          <p14:tracePt t="18488" x="4722813" y="2474913"/>
          <p14:tracePt t="18504" x="4611688" y="2403475"/>
          <p14:tracePt t="18521" x="4448175" y="2286000"/>
          <p14:tracePt t="18538" x="4278313" y="2168525"/>
          <p14:tracePt t="18554" x="4010025" y="2017713"/>
          <p14:tracePt t="18571" x="3775075" y="1862138"/>
          <p14:tracePt t="18588" x="3435350" y="1692275"/>
          <p14:tracePt t="18605" x="3278188" y="1625600"/>
          <p14:tracePt t="18621" x="3141663" y="1587500"/>
          <p14:tracePt t="18638" x="3049588" y="1566863"/>
          <p14:tracePt t="18654" x="2997200" y="1560513"/>
          <p14:tracePt t="18671" x="2965450" y="1560513"/>
          <p14:tracePt t="18688" x="2959100" y="1560513"/>
          <p14:tracePt t="18844" x="2946400" y="1547813"/>
          <p14:tracePt t="18852" x="2925763" y="1547813"/>
          <p14:tracePt t="18864" x="2906713" y="1535113"/>
          <p14:tracePt t="18868" x="2879725" y="1535113"/>
          <p14:tracePt t="18888" x="2820988" y="1516063"/>
          <p14:tracePt t="18888" x="2755900" y="1495425"/>
          <p14:tracePt t="18904" x="2697163" y="1476375"/>
          <p14:tracePt t="18921" x="2659063" y="1470025"/>
          <p14:tracePt t="18937" x="2644775" y="1463675"/>
          <p14:tracePt t="19060" x="2638425" y="1463675"/>
          <p14:tracePt t="19076" x="2638425" y="1455738"/>
          <p14:tracePt t="19084" x="2632075" y="1455738"/>
          <p14:tracePt t="19092" x="2632075" y="1449388"/>
          <p14:tracePt t="19100" x="2625725" y="1449388"/>
          <p14:tracePt t="19108" x="2606675" y="1443038"/>
          <p14:tracePt t="19121" x="2592388" y="1436688"/>
          <p14:tracePt t="19137" x="2573338" y="1430338"/>
          <p14:tracePt t="19154" x="2554288" y="1423988"/>
          <p14:tracePt t="19171" x="2533650" y="1417638"/>
          <p14:tracePt t="19187" x="2508250" y="1411288"/>
          <p14:tracePt t="19204" x="2495550" y="1404938"/>
          <p14:tracePt t="19221" x="2481263" y="1397000"/>
          <p14:tracePt t="19237" x="2474913" y="1397000"/>
          <p14:tracePt t="19254" x="2462213" y="1397000"/>
          <p14:tracePt t="19292" x="2455863" y="1397000"/>
          <p14:tracePt t="19308" x="2449513" y="1397000"/>
          <p14:tracePt t="19308" x="2449513" y="1390650"/>
          <p14:tracePt t="19321" x="2443163" y="1390650"/>
          <p14:tracePt t="19337" x="2436813" y="1390650"/>
          <p14:tracePt t="19484" x="2443163" y="1390650"/>
          <p14:tracePt t="19500" x="2455863" y="1390650"/>
          <p14:tracePt t="19508" x="2462213" y="1390650"/>
          <p14:tracePt t="19516" x="2481263" y="1390650"/>
          <p14:tracePt t="19524" x="2501900" y="1390650"/>
          <p14:tracePt t="19538" x="2520950" y="1390650"/>
          <p14:tracePt t="19554" x="2540000" y="1390650"/>
          <p14:tracePt t="19571" x="2554288" y="1390650"/>
          <p14:tracePt t="19587" x="2579688" y="1390650"/>
          <p14:tracePt t="19604" x="2586038" y="1390650"/>
          <p14:tracePt t="19620" x="2592388" y="1390650"/>
          <p14:tracePt t="19637" x="2598738" y="1397000"/>
          <p14:tracePt t="19684" x="2606675" y="1397000"/>
          <p14:tracePt t="19972" x="2598738" y="1397000"/>
          <p14:tracePt t="19980" x="2592388" y="1411288"/>
          <p14:tracePt t="19988" x="2592388" y="1417638"/>
          <p14:tracePt t="19996" x="2566988" y="1443038"/>
          <p14:tracePt t="20004" x="2547938" y="1470025"/>
          <p14:tracePt t="20020" x="2527300" y="1495425"/>
          <p14:tracePt t="20037" x="2508250" y="1516063"/>
          <p14:tracePt t="20054" x="2489200" y="1528763"/>
          <p14:tracePt t="20070" x="2474913" y="1554163"/>
          <p14:tracePt t="20087" x="2462213" y="1566863"/>
          <p14:tracePt t="20104" x="2455863" y="1581150"/>
          <p14:tracePt t="20120" x="2443163" y="1600200"/>
          <p14:tracePt t="20137" x="2422525" y="1633538"/>
          <p14:tracePt t="20154" x="2403475" y="1652588"/>
          <p14:tracePt t="20170" x="2378075" y="1684338"/>
          <p14:tracePt t="20187" x="2357438" y="1711325"/>
          <p14:tracePt t="20204" x="2344738" y="1744663"/>
          <p14:tracePt t="20220" x="2338388" y="1751013"/>
          <p14:tracePt t="20237" x="2332038" y="1751013"/>
          <p14:tracePt t="20254" x="2332038" y="1757363"/>
          <p14:tracePt t="20332" x="2338388" y="1757363"/>
          <p14:tracePt t="20340" x="2357438" y="1757363"/>
          <p14:tracePt t="20356" x="2378075" y="1757363"/>
          <p14:tracePt t="20359" x="2390775" y="1763713"/>
          <p14:tracePt t="20370" x="2449513" y="1763713"/>
          <p14:tracePt t="20387" x="2508250" y="1763713"/>
          <p14:tracePt t="20404" x="2598738" y="1770063"/>
          <p14:tracePt t="20420" x="2651125" y="1770063"/>
          <p14:tracePt t="20437" x="2717800" y="1770063"/>
          <p14:tracePt t="20454" x="2808288" y="1770063"/>
          <p14:tracePt t="20470" x="2919413" y="1770063"/>
          <p14:tracePt t="20487" x="3036888" y="1776413"/>
          <p14:tracePt t="20504" x="3167063" y="1776413"/>
          <p14:tracePt t="20520" x="3271838" y="1776413"/>
          <p14:tracePt t="20537" x="3370263" y="1776413"/>
          <p14:tracePt t="20553" x="3448050" y="1776413"/>
          <p14:tracePt t="20570" x="3506788" y="1776413"/>
          <p14:tracePt t="20587" x="3624263" y="1776413"/>
          <p14:tracePt t="20604" x="3722688" y="1776413"/>
          <p14:tracePt t="20620" x="3827463" y="1776413"/>
          <p14:tracePt t="20637" x="3919538" y="1776413"/>
          <p14:tracePt t="20654" x="4016375" y="1776413"/>
          <p14:tracePt t="20670" x="4114800" y="1776413"/>
          <p14:tracePt t="20687" x="4198938" y="1776413"/>
          <p14:tracePt t="20703" x="4297363" y="1776413"/>
          <p14:tracePt t="20720" x="4408488" y="1776413"/>
          <p14:tracePt t="20737" x="4538663" y="1776413"/>
          <p14:tracePt t="20754" x="4683125" y="1776413"/>
          <p14:tracePt t="20770" x="4826000" y="1776413"/>
          <p14:tracePt t="20787" x="4983163" y="1776413"/>
          <p14:tracePt t="20803" x="5192713" y="1776413"/>
          <p14:tracePt t="20820" x="5322888" y="1776413"/>
          <p14:tracePt t="20837" x="5434013" y="1776413"/>
          <p14:tracePt t="20853" x="5532438" y="1776413"/>
          <p14:tracePt t="20870" x="5584825" y="1776413"/>
          <p14:tracePt t="20887" x="5616575" y="1776413"/>
          <p14:tracePt t="21556" x="5610225" y="1776413"/>
          <p14:tracePt t="21572" x="5603875" y="1782763"/>
          <p14:tracePt t="21584" x="5603875" y="1795463"/>
          <p14:tracePt t="21588" x="5597525" y="1803400"/>
          <p14:tracePt t="21588" x="5597525" y="1809750"/>
          <p14:tracePt t="21604" x="5584825" y="1835150"/>
          <p14:tracePt t="21620" x="5578475" y="1847850"/>
          <p14:tracePt t="21636" x="5578475" y="1874838"/>
          <p14:tracePt t="21654" x="5570538" y="1900238"/>
          <p14:tracePt t="21670" x="5557838" y="1946275"/>
          <p14:tracePt t="21687" x="5545138" y="1998663"/>
          <p14:tracePt t="21704" x="5526088" y="2076450"/>
          <p14:tracePt t="21720" x="5519738" y="2162175"/>
          <p14:tracePt t="21737" x="5499100" y="2239963"/>
          <p14:tracePt t="21753" x="5492750" y="2332038"/>
          <p14:tracePt t="21770" x="5492750" y="2409825"/>
          <p14:tracePt t="21786" x="5480050" y="2481263"/>
          <p14:tracePt t="21803" x="5453063" y="2566988"/>
          <p14:tracePt t="21820" x="5414963" y="2678113"/>
          <p14:tracePt t="21836" x="5375275" y="2768600"/>
          <p14:tracePt t="21853" x="5341938" y="2847975"/>
          <p14:tracePt t="21870" x="5316538" y="2932113"/>
          <p14:tracePt t="21886" x="5276850" y="3017838"/>
          <p14:tracePt t="21903" x="5257800" y="3082925"/>
          <p14:tracePt t="21920" x="5238750" y="3148013"/>
          <p14:tracePt t="21936" x="5232400" y="3206750"/>
          <p14:tracePt t="21953" x="5224463" y="3233738"/>
          <p14:tracePt t="21970" x="5224463" y="3240088"/>
          <p14:tracePt t="21986" x="5218113" y="3246438"/>
          <p14:tracePt t="22260" x="5218113" y="3252788"/>
          <p14:tracePt t="22268" x="5205413" y="3265488"/>
          <p14:tracePt t="22276" x="5146675" y="3298825"/>
          <p14:tracePt t="22292" x="5106988" y="3317875"/>
          <p14:tracePt t="22300" x="5041900" y="3357563"/>
          <p14:tracePt t="22308" x="4918075" y="3403600"/>
          <p14:tracePt t="22320" x="4781550" y="3454400"/>
          <p14:tracePt t="22336" x="4664075" y="3506788"/>
          <p14:tracePt t="22353" x="4559300" y="3565525"/>
          <p14:tracePt t="22369" x="4500563" y="3586163"/>
          <p14:tracePt t="22386" x="4479925" y="3586163"/>
          <p14:tracePt t="22403" x="4487863" y="3598863"/>
          <p14:tracePt t="22652" x="4494213" y="3598863"/>
          <p14:tracePt t="22660" x="4525963" y="3598863"/>
          <p14:tracePt t="22676" x="4565650" y="3598863"/>
          <p14:tracePt t="22684" x="4578350" y="3605213"/>
          <p14:tracePt t="22700" x="4572000" y="3598863"/>
          <p14:tracePt t="22706" x="4546600" y="3592513"/>
          <p14:tracePt t="22719" x="4538663" y="3586163"/>
          <p14:tracePt t="22736" x="4525963" y="3586163"/>
          <p14:tracePt t="22753" x="4500563" y="3565525"/>
          <p14:tracePt t="22769" x="4441825" y="3546475"/>
          <p14:tracePt t="22786" x="4368800" y="3521075"/>
          <p14:tracePt t="22803" x="4259263" y="3494088"/>
          <p14:tracePt t="22819" x="4089400" y="3468688"/>
          <p14:tracePt t="22836" x="3990975" y="3454400"/>
          <p14:tracePt t="22853" x="3892550" y="3448050"/>
          <p14:tracePt t="22871" x="3808413" y="3448050"/>
          <p14:tracePt t="22892" x="3703638" y="3441700"/>
          <p14:tracePt t="22905" x="3611563" y="3435350"/>
          <p14:tracePt t="22922" x="3540125" y="3429000"/>
          <p14:tracePt t="22936" x="3475038" y="3409950"/>
          <p14:tracePt t="22953" x="3389313" y="3376613"/>
          <p14:tracePt t="22969" x="3284538" y="3357563"/>
          <p14:tracePt t="22986" x="3194050" y="3324225"/>
          <p14:tracePt t="23002" x="3122613" y="3292475"/>
          <p14:tracePt t="23019" x="3043238" y="3271838"/>
          <p14:tracePt t="23036" x="2971800" y="3259138"/>
          <p14:tracePt t="23052" x="2900363" y="3252788"/>
          <p14:tracePt t="23069" x="2820988" y="3252788"/>
          <p14:tracePt t="23086" x="2717800" y="3278188"/>
          <p14:tracePt t="23102" x="2619375" y="3311525"/>
          <p14:tracePt t="23119" x="2501900" y="3324225"/>
          <p14:tracePt t="23136" x="2422525" y="3324225"/>
          <p14:tracePt t="23152" x="2338388" y="3324225"/>
          <p14:tracePt t="23169" x="2266950" y="3324225"/>
          <p14:tracePt t="23186" x="2233613" y="3324225"/>
          <p14:tracePt t="23202" x="2208213" y="3324225"/>
          <p14:tracePt t="23219" x="2168525" y="3330575"/>
          <p14:tracePt t="23236" x="2141538" y="3330575"/>
          <p14:tracePt t="23252" x="2116138" y="3344863"/>
          <p14:tracePt t="23269" x="2090738" y="3363913"/>
          <p14:tracePt t="23286" x="2082800" y="3403600"/>
          <p14:tracePt t="23302" x="2063750" y="3429000"/>
          <p14:tracePt t="23319" x="2063750" y="3441700"/>
          <p14:tracePt t="23336" x="2051050" y="3454400"/>
          <p14:tracePt t="23352" x="2044700" y="3475038"/>
          <p14:tracePt t="23369" x="2044700" y="3481388"/>
          <p14:tracePt t="23386" x="2032000" y="3481388"/>
          <p14:tracePt t="23428" x="2024063" y="3481388"/>
          <p14:tracePt t="23444" x="2024063" y="3487738"/>
          <p14:tracePt t="23460" x="2017713" y="3494088"/>
          <p14:tracePt t="23463" x="2011363" y="3494088"/>
          <p14:tracePt t="23469" x="1998663" y="3500438"/>
          <p14:tracePt t="23486" x="1973263" y="3521075"/>
          <p14:tracePt t="23503" x="1958975" y="3533775"/>
          <p14:tracePt t="23519" x="1952625" y="3559175"/>
          <p14:tracePt t="23536" x="1946275" y="3573463"/>
          <p14:tracePt t="23552" x="1939925" y="3592513"/>
          <p14:tracePt t="23569" x="1939925" y="3598863"/>
          <p14:tracePt t="23586" x="1939925" y="3617913"/>
          <p14:tracePt t="23684" x="1939925" y="3611563"/>
          <p14:tracePt t="23692" x="1933575" y="3598863"/>
          <p14:tracePt t="23703" x="1933575" y="3592513"/>
          <p14:tracePt t="23703" x="1927225" y="3586163"/>
          <p14:tracePt t="23719" x="1927225" y="3573463"/>
          <p14:tracePt t="23736" x="1927225" y="3565525"/>
          <p14:tracePt t="23752" x="1958975" y="3565525"/>
          <p14:tracePt t="23769" x="2032000" y="3565525"/>
          <p14:tracePt t="23785" x="2109788" y="3565525"/>
          <p14:tracePt t="23802" x="2174875" y="3573463"/>
          <p14:tracePt t="23819" x="2233613" y="3611563"/>
          <p14:tracePt t="23819" x="2246313" y="3611563"/>
          <p14:tracePt t="23836" x="2266950" y="3632200"/>
          <p14:tracePt t="23852" x="2273300" y="3644900"/>
          <p14:tracePt t="23916" x="2273300" y="3638550"/>
          <p14:tracePt t="23924" x="2273300" y="3632200"/>
          <p14:tracePt t="23927" x="2292350" y="3617913"/>
          <p14:tracePt t="23935" x="2325688" y="3579813"/>
          <p14:tracePt t="23952" x="2390775" y="3540125"/>
          <p14:tracePt t="23969" x="2468563" y="3500438"/>
          <p14:tracePt t="23985" x="2547938" y="3487738"/>
          <p14:tracePt t="24002" x="2592388" y="3487738"/>
          <p14:tracePt t="24019" x="2632075" y="3487738"/>
          <p14:tracePt t="24035" x="2684463" y="3521075"/>
          <p14:tracePt t="24052" x="2697163" y="3527425"/>
          <p14:tracePt t="24069" x="2709863" y="3533775"/>
          <p14:tracePt t="24085" x="2717800" y="3540125"/>
          <p14:tracePt t="24436" x="2717800" y="3533775"/>
          <p14:tracePt t="24444" x="2724150" y="3527425"/>
          <p14:tracePt t="24454" x="2724150" y="3521075"/>
          <p14:tracePt t="24455" x="2724150" y="3513138"/>
          <p14:tracePt t="24469" x="2709863" y="3513138"/>
          <p14:tracePt t="24485" x="2697163" y="3513138"/>
          <p14:tracePt t="24502" x="2665413" y="3513138"/>
          <p14:tracePt t="24519" x="2632075" y="3506788"/>
          <p14:tracePt t="24535" x="2632075" y="3494088"/>
          <p14:tracePt t="24804" x="2619375" y="3487738"/>
          <p14:tracePt t="24812" x="2573338" y="3468688"/>
          <p14:tracePt t="24821" x="2514600" y="3441700"/>
          <p14:tracePt t="24835" x="2422525" y="3422650"/>
          <p14:tracePt t="24852" x="2370138" y="3395663"/>
          <p14:tracePt t="24868" x="2319338" y="3382963"/>
          <p14:tracePt t="24885" x="2279650" y="3382963"/>
          <p14:tracePt t="24902" x="2201863" y="3351213"/>
          <p14:tracePt t="24919" x="2103438" y="3324225"/>
          <p14:tracePt t="24935" x="1998663" y="3311525"/>
          <p14:tracePt t="24952" x="1920875" y="3292475"/>
          <p14:tracePt t="24968" x="1822450" y="3284538"/>
          <p14:tracePt t="24985" x="1736725" y="3284538"/>
          <p14:tracePt t="25002" x="1671638" y="3284538"/>
          <p14:tracePt t="25018" x="1633538" y="3305175"/>
          <p14:tracePt t="25035" x="1587500" y="3324225"/>
          <p14:tracePt t="25052" x="1581150" y="3330575"/>
          <p14:tracePt t="25068" x="1566863" y="3336925"/>
          <p14:tracePt t="25085" x="1554163" y="3351213"/>
          <p14:tracePt t="25102" x="1528763" y="3357563"/>
          <p14:tracePt t="25118" x="1501775" y="3382963"/>
          <p14:tracePt t="25135" x="1476375" y="3395663"/>
          <p14:tracePt t="25152" x="1443038" y="3416300"/>
          <p14:tracePt t="25168" x="1423988" y="3429000"/>
          <p14:tracePt t="25185" x="1417638" y="3435350"/>
          <p14:tracePt t="25662" x="1417638" y="3441700"/>
          <p14:tracePt t="25669" x="1423988" y="3454400"/>
          <p14:tracePt t="25677" x="1443038" y="3468688"/>
          <p14:tracePt t="25677" x="1463675" y="3494088"/>
          <p14:tracePt t="25686" x="1495425" y="3540125"/>
          <p14:tracePt t="25702" x="1528763" y="3565525"/>
          <p14:tracePt t="25719" x="1560513" y="3592513"/>
          <p14:tracePt t="25736" x="1574800" y="3598863"/>
          <p14:tracePt t="25752" x="1581150" y="3598863"/>
          <p14:tracePt t="25769" x="1581150" y="3605213"/>
          <p14:tracePt t="25786" x="1581150" y="3617913"/>
          <p14:tracePt t="25802" x="1581150" y="3624263"/>
          <p14:tracePt t="25819" x="1581150" y="3638550"/>
          <p14:tracePt t="25836" x="1593850" y="3644900"/>
          <p14:tracePt t="25836" x="1600200" y="3651250"/>
          <p14:tracePt t="25853" x="1612900" y="3663950"/>
          <p14:tracePt t="25869" x="1619250" y="3670300"/>
          <p14:tracePt t="25886" x="1619250" y="3676650"/>
          <p14:tracePt t="25902" x="1625600" y="3690938"/>
          <p14:tracePt t="25919" x="1633538" y="3703638"/>
          <p14:tracePt t="25936" x="1639888" y="3722688"/>
          <p14:tracePt t="25952" x="1646238" y="3749675"/>
          <p14:tracePt t="25969" x="1646238" y="3775075"/>
          <p14:tracePt t="25986" x="1639888" y="3802063"/>
          <p14:tracePt t="26002" x="1619250" y="3833813"/>
          <p14:tracePt t="26020" x="1606550" y="3886200"/>
          <p14:tracePt t="26036" x="1593850" y="3932238"/>
          <p14:tracePt t="26052" x="1593850" y="3990975"/>
          <p14:tracePt t="26069" x="1593850" y="4030663"/>
          <p14:tracePt t="26086" x="1593850" y="4068763"/>
          <p14:tracePt t="26102" x="1593850" y="4114800"/>
          <p14:tracePt t="26119" x="1600200" y="4148138"/>
          <p14:tracePt t="26136" x="1606550" y="4167188"/>
          <p14:tracePt t="26152" x="1612900" y="4173538"/>
          <p14:tracePt t="26169" x="1612900" y="4179888"/>
          <p14:tracePt t="26276" x="1619250" y="4179888"/>
          <p14:tracePt t="26284" x="1633538" y="4192588"/>
          <p14:tracePt t="26292" x="1658938" y="4206875"/>
          <p14:tracePt t="26557" x="1671638" y="4213225"/>
          <p14:tracePt t="26564" x="1684338" y="4225925"/>
          <p14:tracePt t="26575" x="1704975" y="4232275"/>
          <p14:tracePt t="26587" x="1711325" y="4232275"/>
          <p14:tracePt t="26604" x="1724025" y="4238625"/>
          <p14:tracePt t="26619" x="1736725" y="4238625"/>
          <p14:tracePt t="26636" x="1744663" y="4244975"/>
          <p14:tracePt t="26652" x="1822450" y="4244975"/>
          <p14:tracePt t="26669" x="1912938" y="4244975"/>
          <p14:tracePt t="26685" x="1998663" y="4244975"/>
          <p14:tracePt t="26702" x="2103438" y="4244975"/>
          <p14:tracePt t="26719" x="2201863" y="4244975"/>
          <p14:tracePt t="26735" x="2298700" y="4244975"/>
          <p14:tracePt t="26752" x="2370138" y="4244975"/>
          <p14:tracePt t="26769" x="2449513" y="4244975"/>
          <p14:tracePt t="26785" x="2520950" y="4238625"/>
          <p14:tracePt t="26802" x="2573338" y="4219575"/>
          <p14:tracePt t="26819" x="2613025" y="4206875"/>
          <p14:tracePt t="26835" x="2644775" y="4186238"/>
          <p14:tracePt t="26852" x="2678113" y="4173538"/>
          <p14:tracePt t="26924" x="2678113" y="4179888"/>
          <p14:tracePt t="26940" x="2678113" y="4186238"/>
          <p14:tracePt t="26948" x="2678113" y="4206875"/>
          <p14:tracePt t="26956" x="2678113" y="4225925"/>
          <p14:tracePt t="26969" x="2684463" y="4244975"/>
          <p14:tracePt t="26969" x="2703513" y="4271963"/>
          <p14:tracePt t="26985" x="2730500" y="4324350"/>
          <p14:tracePt t="27002" x="2776538" y="4356100"/>
          <p14:tracePt t="27019" x="2795588" y="4368800"/>
          <p14:tracePt t="27035" x="2814638" y="4376738"/>
          <p14:tracePt t="27349" x="2827338" y="4383088"/>
          <p14:tracePt t="27357" x="2835275" y="4383088"/>
          <p14:tracePt t="27361" x="2841625" y="4389438"/>
          <p14:tracePt t="27369" x="2873375" y="4402138"/>
          <p14:tracePt t="27386" x="2900363" y="4402138"/>
          <p14:tracePt t="27403" x="2938463" y="4395788"/>
          <p14:tracePt t="27419" x="2997200" y="4395788"/>
          <p14:tracePt t="27436" x="3036888" y="4395788"/>
          <p14:tracePt t="27453" x="3089275" y="4368800"/>
          <p14:tracePt t="27470" x="3108325" y="4343400"/>
          <p14:tracePt t="27486" x="3116263" y="4324350"/>
          <p14:tracePt t="27503" x="3116263" y="4291013"/>
          <p14:tracePt t="27519" x="3089275" y="4259263"/>
          <p14:tracePt t="27536" x="3070225" y="4225925"/>
          <p14:tracePt t="27553" x="3055938" y="4198938"/>
          <p14:tracePt t="27569" x="3036888" y="4173538"/>
          <p14:tracePt t="27586" x="3011488" y="4154488"/>
          <p14:tracePt t="27603" x="2997200" y="4127500"/>
          <p14:tracePt t="27619" x="2984500" y="4102100"/>
          <p14:tracePt t="27636" x="2965450" y="4068763"/>
          <p14:tracePt t="27653" x="2952750" y="4043363"/>
          <p14:tracePt t="27653" x="2952750" y="4030663"/>
          <p14:tracePt t="27670" x="2925763" y="4010025"/>
          <p14:tracePt t="27686" x="2913063" y="3990975"/>
          <p14:tracePt t="27703" x="2887663" y="3978275"/>
          <p14:tracePt t="27718" x="2860675" y="3963988"/>
          <p14:tracePt t="27735" x="2814638" y="3957638"/>
          <p14:tracePt t="27752" x="2768600" y="3957638"/>
          <p14:tracePt t="27768" x="2724150" y="3944938"/>
          <p14:tracePt t="27785" x="2678113" y="3938588"/>
          <p14:tracePt t="27802" x="2659063" y="3938588"/>
          <p14:tracePt t="28069" x="2665413" y="3938588"/>
          <p14:tracePt t="28077" x="2671763" y="3944938"/>
          <p14:tracePt t="28085" x="2678113" y="3944938"/>
          <p14:tracePt t="28093" x="2724150" y="3957638"/>
          <p14:tracePt t="28103" x="2782888" y="3963988"/>
          <p14:tracePt t="28119" x="2841625" y="3963988"/>
          <p14:tracePt t="28136" x="2879725" y="3963988"/>
          <p14:tracePt t="28152" x="2913063" y="3963988"/>
          <p14:tracePt t="28169" x="2938463" y="3963988"/>
          <p14:tracePt t="28186" x="2959100" y="3963988"/>
          <p14:tracePt t="28202" x="2971800" y="3963988"/>
          <p14:tracePt t="28219" x="2978150" y="3963988"/>
          <p14:tracePt t="28236" x="2990850" y="3963988"/>
          <p14:tracePt t="28252" x="3011488" y="3963988"/>
          <p14:tracePt t="28269" x="3036888" y="3963988"/>
          <p14:tracePt t="28285" x="3049588" y="3963988"/>
          <p14:tracePt t="28437" x="3043238" y="3963988"/>
          <p14:tracePt t="28445" x="3036888" y="3963988"/>
          <p14:tracePt t="28454" x="3024188" y="3963988"/>
          <p14:tracePt t="28454" x="3024188" y="3970338"/>
          <p14:tracePt t="28469" x="3011488" y="3970338"/>
          <p14:tracePt t="28533" x="3011488" y="3963988"/>
          <p14:tracePt t="28541" x="3005138" y="3963988"/>
          <p14:tracePt t="28557" x="2997200" y="3963988"/>
          <p14:tracePt t="28701" x="3005138" y="3963988"/>
          <p14:tracePt t="28725" x="3011488" y="3963988"/>
          <p14:tracePt t="28821" x="3011488" y="3957638"/>
          <p14:tracePt t="28949" x="3017838" y="3957638"/>
          <p14:tracePt t="28965" x="3024188" y="3957638"/>
          <p14:tracePt t="28973" x="3030538" y="3957638"/>
          <p14:tracePt t="28978" x="3043238" y="3957638"/>
          <p14:tracePt t="29005" x="3049588" y="3951288"/>
          <p14:tracePt t="29021" x="3055938" y="3951288"/>
          <p14:tracePt t="29269" x="3063875" y="3951288"/>
          <p14:tracePt t="29278" x="3063875" y="3957638"/>
          <p14:tracePt t="29301" x="3063875" y="3963988"/>
          <p14:tracePt t="29311" x="3063875" y="3970338"/>
          <p14:tracePt t="29311" x="3063875" y="3978275"/>
          <p14:tracePt t="29319" x="3063875" y="3984625"/>
          <p14:tracePt t="29335" x="3070225" y="3997325"/>
          <p14:tracePt t="29352" x="3070225" y="4016375"/>
          <p14:tracePt t="29369" x="3070225" y="4022725"/>
          <p14:tracePt t="29385" x="3063875" y="4049713"/>
          <p14:tracePt t="29402" x="3063875" y="4089400"/>
          <p14:tracePt t="29419" x="3063875" y="4108450"/>
          <p14:tracePt t="29435" x="3070225" y="4121150"/>
          <p14:tracePt t="29452" x="3070225" y="4133850"/>
          <p14:tracePt t="29597" x="3070225" y="4127500"/>
          <p14:tracePt t="29605" x="3063875" y="4121150"/>
          <p14:tracePt t="29621" x="3055938" y="4121150"/>
          <p14:tracePt t="29629" x="3043238" y="4121150"/>
          <p14:tracePt t="29637" x="3011488" y="4114800"/>
          <p14:tracePt t="29652" x="2965450" y="4102100"/>
          <p14:tracePt t="29669" x="2913063" y="4095750"/>
          <p14:tracePt t="29685" x="2854325" y="4068763"/>
          <p14:tracePt t="29702" x="2814638" y="4068763"/>
          <p14:tracePt t="29719" x="2789238" y="4062413"/>
          <p14:tracePt t="29735" x="2768600" y="4062413"/>
          <p14:tracePt t="29752" x="2762250" y="4062413"/>
          <p14:tracePt t="29769" x="2743200" y="4062413"/>
          <p14:tracePt t="29786" x="2724150" y="4068763"/>
          <p14:tracePt t="29802" x="2697163" y="4081463"/>
          <p14:tracePt t="29818" x="2671763" y="4095750"/>
          <p14:tracePt t="29835" x="2651125" y="4114800"/>
          <p14:tracePt t="29852" x="2632075" y="4127500"/>
          <p14:tracePt t="29868" x="2619375" y="4140200"/>
          <p14:tracePt t="29885" x="2619375" y="4160838"/>
          <p14:tracePt t="29902" x="2619375" y="4173538"/>
          <p14:tracePt t="29918" x="2619375" y="4192588"/>
          <p14:tracePt t="29935" x="2625725" y="4213225"/>
          <p14:tracePt t="29952" x="2638425" y="4244975"/>
          <p14:tracePt t="29968" x="2651125" y="4271963"/>
          <p14:tracePt t="29985" x="2684463" y="4291013"/>
          <p14:tracePt t="30002" x="2724150" y="4318000"/>
          <p14:tracePt t="30018" x="2776538" y="4324350"/>
          <p14:tracePt t="30035" x="2827338" y="4330700"/>
          <p14:tracePt t="30052" x="2887663" y="4337050"/>
          <p14:tracePt t="30068" x="2938463" y="4330700"/>
          <p14:tracePt t="30085" x="2997200" y="4330700"/>
          <p14:tracePt t="30102" x="3030538" y="4324350"/>
          <p14:tracePt t="30118" x="3055938" y="4318000"/>
          <p14:tracePt t="30135" x="3076575" y="4318000"/>
          <p14:tracePt t="30152" x="3089275" y="4310063"/>
          <p14:tracePt t="30168" x="3101975" y="4310063"/>
          <p14:tracePt t="30185" x="3122613" y="4297363"/>
          <p14:tracePt t="30202" x="3135313" y="4291013"/>
          <p14:tracePt t="30218" x="3141663" y="4278313"/>
          <p14:tracePt t="30235" x="3141663" y="4271963"/>
          <p14:tracePt t="30317" x="3135313" y="4271963"/>
          <p14:tracePt t="30797" x="3128963" y="4271963"/>
          <p14:tracePt t="30813" x="3122613" y="4271963"/>
          <p14:tracePt t="30826" x="3116263" y="4271963"/>
          <p14:tracePt t="30837" x="3108325" y="4271963"/>
          <p14:tracePt t="30845" x="3095625" y="4278313"/>
          <p14:tracePt t="30853" x="3070225" y="4278313"/>
          <p14:tracePt t="30868" x="3036888" y="4284663"/>
          <p14:tracePt t="30885" x="2978150" y="4284663"/>
          <p14:tracePt t="30901" x="2932113" y="4284663"/>
          <p14:tracePt t="30918" x="2887663" y="4284663"/>
          <p14:tracePt t="30935" x="2820988" y="4284663"/>
          <p14:tracePt t="30951" x="2762250" y="4284663"/>
          <p14:tracePt t="30968" x="2684463" y="4284663"/>
          <p14:tracePt t="30985" x="2598738" y="4284663"/>
          <p14:tracePt t="31001" x="2514600" y="4284663"/>
          <p14:tracePt t="31018" x="2436813" y="4284663"/>
          <p14:tracePt t="31035" x="2370138" y="4284663"/>
          <p14:tracePt t="31051" x="2319338" y="4284663"/>
          <p14:tracePt t="31068" x="2273300" y="4284663"/>
          <p14:tracePt t="31085" x="2220913" y="4284663"/>
          <p14:tracePt t="31101" x="2187575" y="4284663"/>
          <p14:tracePt t="31118" x="2168525" y="4284663"/>
          <p14:tracePt t="31135" x="2155825" y="4284663"/>
          <p14:tracePt t="31437" x="2149475" y="4284663"/>
          <p14:tracePt t="31445" x="2135188" y="4291013"/>
          <p14:tracePt t="31453" x="2109788" y="4291013"/>
          <p14:tracePt t="31453" x="2082800" y="4291013"/>
          <p14:tracePt t="31468" x="2005013" y="4291013"/>
          <p14:tracePt t="31484" x="1881188" y="4291013"/>
          <p14:tracePt t="31501" x="1776413" y="4291013"/>
          <p14:tracePt t="31518" x="1711325" y="4291013"/>
          <p14:tracePt t="31534" x="1665288" y="4291013"/>
          <p14:tracePt t="31551" x="1625600" y="4297363"/>
          <p14:tracePt t="31568" x="1600200" y="4297363"/>
          <p14:tracePt t="31584" x="1574800" y="4297363"/>
          <p14:tracePt t="31601" x="1566863" y="4297363"/>
          <p14:tracePt t="31637" x="1566863" y="4303713"/>
          <p14:tracePt t="31741" x="1574800" y="4303713"/>
          <p14:tracePt t="31749" x="1587500" y="4303713"/>
          <p14:tracePt t="31757" x="1606550" y="4303713"/>
          <p14:tracePt t="31765" x="1619250" y="4303713"/>
          <p14:tracePt t="31773" x="1677988" y="4303713"/>
          <p14:tracePt t="31784" x="1770063" y="4303713"/>
          <p14:tracePt t="31801" x="1874838" y="4291013"/>
          <p14:tracePt t="31818" x="1958975" y="4291013"/>
          <p14:tracePt t="31834" x="2032000" y="4291013"/>
          <p14:tracePt t="31851" x="2082800" y="4291013"/>
          <p14:tracePt t="31868" x="2128838" y="4291013"/>
          <p14:tracePt t="31884" x="2168525" y="4291013"/>
          <p14:tracePt t="31901" x="2220913" y="4291013"/>
          <p14:tracePt t="31918" x="2252663" y="4291013"/>
          <p14:tracePt t="31934" x="2273300" y="4297363"/>
          <p14:tracePt t="31951" x="2286000" y="4297363"/>
          <p14:tracePt t="32069" x="2273300" y="4297363"/>
          <p14:tracePt t="32081" x="2252663" y="4297363"/>
          <p14:tracePt t="32085" x="2239963" y="4297363"/>
          <p14:tracePt t="32086" x="2214563" y="4297363"/>
          <p14:tracePt t="32101" x="2128838" y="4297363"/>
          <p14:tracePt t="32118" x="2044700" y="4297363"/>
          <p14:tracePt t="32134" x="1958975" y="4297363"/>
          <p14:tracePt t="32151" x="1893888" y="4297363"/>
          <p14:tracePt t="32168" x="1854200" y="4297363"/>
          <p14:tracePt t="32184" x="1828800" y="4303713"/>
          <p14:tracePt t="32201" x="1816100" y="4303713"/>
          <p14:tracePt t="32301" x="1822450" y="4310063"/>
          <p14:tracePt t="32309" x="1841500" y="4318000"/>
          <p14:tracePt t="32317" x="1854200" y="4318000"/>
          <p14:tracePt t="32318" x="1887538" y="4337050"/>
          <p14:tracePt t="32334" x="1927225" y="4343400"/>
          <p14:tracePt t="32351" x="1946275" y="4356100"/>
          <p14:tracePt t="32367" x="1946275" y="4368800"/>
          <p14:tracePt t="32384" x="1933575" y="4383088"/>
          <p14:tracePt t="32401" x="1900238" y="4414838"/>
          <p14:tracePt t="32417" x="1862138" y="4454525"/>
          <p14:tracePt t="32434" x="1816100" y="4487863"/>
          <p14:tracePt t="32451" x="1782763" y="4500563"/>
          <p14:tracePt t="32467" x="1763713" y="4525963"/>
          <p14:tracePt t="32484" x="1730375" y="4565650"/>
          <p14:tracePt t="32501" x="1717675" y="4578350"/>
          <p14:tracePt t="32518" x="1717675" y="4584700"/>
          <p14:tracePt t="32534" x="1736725" y="4605338"/>
          <p14:tracePt t="32551" x="1789113" y="4624388"/>
          <p14:tracePt t="32567" x="1854200" y="4630738"/>
          <p14:tracePt t="32584" x="1893888" y="4649788"/>
          <p14:tracePt t="32601" x="1912938" y="4664075"/>
          <p14:tracePt t="32618" x="1920875" y="4670425"/>
          <p14:tracePt t="32634" x="1920875" y="4683125"/>
          <p14:tracePt t="32651" x="1906588" y="4702175"/>
          <p14:tracePt t="32667" x="1874838" y="4741863"/>
          <p14:tracePt t="32684" x="1841500" y="4787900"/>
          <p14:tracePt t="32701" x="1809750" y="4846638"/>
          <p14:tracePt t="32717" x="1803400" y="4878388"/>
          <p14:tracePt t="32734" x="1803400" y="4899025"/>
          <p14:tracePt t="32751" x="1816100" y="4918075"/>
          <p14:tracePt t="32767" x="1874838" y="4930775"/>
          <p14:tracePt t="32784" x="1952625" y="4957763"/>
          <p14:tracePt t="32801" x="2032000" y="4983163"/>
          <p14:tracePt t="32817" x="2082800" y="5016500"/>
          <p14:tracePt t="32834" x="2109788" y="5029200"/>
          <p14:tracePt t="32851" x="2116138" y="5041900"/>
          <p14:tracePt t="32867" x="2116138" y="5048250"/>
          <p14:tracePt t="32884" x="2116138" y="5054600"/>
          <p14:tracePt t="32901" x="2116138" y="5075238"/>
          <p14:tracePt t="32917" x="2116138" y="5087938"/>
          <p14:tracePt t="32934" x="2109788" y="5094288"/>
          <p14:tracePt t="33637" x="2109788" y="5087938"/>
          <p14:tracePt t="33653" x="2109788" y="5081588"/>
          <p14:tracePt t="33661" x="2122488" y="5075238"/>
          <p14:tracePt t="33667" x="2155825" y="5029200"/>
          <p14:tracePt t="33684" x="2201863" y="4983163"/>
          <p14:tracePt t="33700" x="2266950" y="4924425"/>
          <p14:tracePt t="33717" x="2363788" y="4833938"/>
          <p14:tracePt t="33734" x="2443163" y="4754563"/>
          <p14:tracePt t="33750" x="2514600" y="4689475"/>
          <p14:tracePt t="33767" x="2613025" y="4611688"/>
          <p14:tracePt t="33784" x="2709863" y="4538663"/>
          <p14:tracePt t="33800" x="2820988" y="4460875"/>
          <p14:tracePt t="33817" x="2894013" y="4402138"/>
          <p14:tracePt t="33834" x="2971800" y="4343400"/>
          <p14:tracePt t="33850" x="3024188" y="4297363"/>
          <p14:tracePt t="33867" x="3063875" y="4259263"/>
          <p14:tracePt t="33883" x="3089275" y="4213225"/>
          <p14:tracePt t="33900" x="3095625" y="4186238"/>
          <p14:tracePt t="33917" x="3122613" y="4127500"/>
          <p14:tracePt t="33934" x="3154363" y="4089400"/>
          <p14:tracePt t="33950" x="3194050" y="4049713"/>
          <p14:tracePt t="33967" x="3225800" y="4016375"/>
          <p14:tracePt t="33984" x="3246438" y="3984625"/>
          <p14:tracePt t="34000" x="3271838" y="3957638"/>
          <p14:tracePt t="34017" x="3298825" y="3932238"/>
          <p14:tracePt t="34034" x="3324225" y="3911600"/>
          <p14:tracePt t="34050" x="3336925" y="3898900"/>
          <p14:tracePt t="34067" x="3351213" y="3898900"/>
          <p14:tracePt t="34083" x="3357563" y="3892550"/>
          <p14:tracePt t="34100" x="3363913" y="3892550"/>
          <p14:tracePt t="34117" x="3370263" y="3892550"/>
          <p14:tracePt t="34157" x="3376613" y="3892550"/>
          <p14:tracePt t="34413" x="3370263" y="3879850"/>
          <p14:tracePt t="34421" x="3363913" y="3879850"/>
          <p14:tracePt t="34423" x="3344863" y="3879850"/>
          <p14:tracePt t="34433" x="3330575" y="3867150"/>
          <p14:tracePt t="34450" x="3311525" y="3860800"/>
          <p14:tracePt t="34467" x="3292475" y="3860800"/>
          <p14:tracePt t="34483" x="3284538" y="3852863"/>
          <p14:tracePt t="34500" x="3278188" y="3852863"/>
          <p14:tracePt t="34517" x="3271838" y="3852863"/>
          <p14:tracePt t="34573" x="3271838" y="3846513"/>
          <p14:tracePt t="34589" x="3271838" y="3840163"/>
          <p14:tracePt t="34600" x="3265488" y="3833813"/>
          <p14:tracePt t="34600" x="3265488" y="3827463"/>
          <p14:tracePt t="34617" x="3259138" y="3821113"/>
          <p14:tracePt t="34633" x="3259138" y="3808413"/>
          <p14:tracePt t="34650" x="3259138" y="3794125"/>
          <p14:tracePt t="34667" x="3259138" y="3787775"/>
          <p14:tracePt t="34683" x="3259138" y="3781425"/>
          <p14:tracePt t="34700" x="3259138" y="3775075"/>
          <p14:tracePt t="34717" x="3271838" y="3756025"/>
          <p14:tracePt t="34733" x="3292475" y="3749675"/>
          <p14:tracePt t="34750" x="3305175" y="3741738"/>
          <p14:tracePt t="34766" x="3311525" y="3741738"/>
          <p14:tracePt t="34783" x="3311525" y="3749675"/>
          <p14:tracePt t="34800" x="3311525" y="3762375"/>
          <p14:tracePt t="34816" x="3311525" y="3794125"/>
          <p14:tracePt t="34833" x="3298825" y="3821113"/>
          <p14:tracePt t="34850" x="3292475" y="3846513"/>
          <p14:tracePt t="34866" x="3278188" y="3867150"/>
          <p14:tracePt t="34883" x="3278188" y="3892550"/>
          <p14:tracePt t="34900" x="3278188" y="3898900"/>
          <p14:tracePt t="34916" x="3278188" y="3905250"/>
          <p14:tracePt t="34957" x="3284538" y="3905250"/>
          <p14:tracePt t="34968" x="3298825" y="3905250"/>
          <p14:tracePt t="34973" x="3317875" y="3898900"/>
          <p14:tracePt t="34984" x="3330575" y="3892550"/>
          <p14:tracePt t="35000" x="3336925" y="3886200"/>
          <p14:tracePt t="35016" x="3344863" y="3879850"/>
          <p14:tracePt t="35033" x="3344863" y="3873500"/>
          <p14:tracePt t="35050" x="3344863" y="3852863"/>
          <p14:tracePt t="35066" x="3324225" y="3833813"/>
          <p14:tracePt t="35083" x="3305175" y="3802063"/>
          <p14:tracePt t="35100" x="3305175" y="3781425"/>
          <p14:tracePt t="35116" x="3292475" y="3775075"/>
          <p14:tracePt t="35133" x="3292475" y="3768725"/>
          <p14:tracePt t="35150" x="3292475" y="3762375"/>
          <p14:tracePt t="35166" x="3305175" y="3762375"/>
          <p14:tracePt t="35183" x="3330575" y="3762375"/>
          <p14:tracePt t="35200" x="3382963" y="3768725"/>
          <p14:tracePt t="35216" x="3403600" y="3802063"/>
          <p14:tracePt t="35233" x="3422650" y="3827463"/>
          <p14:tracePt t="35250" x="3435350" y="3846513"/>
          <p14:tracePt t="35266" x="3429000" y="3873500"/>
          <p14:tracePt t="35283" x="3403600" y="3892550"/>
          <p14:tracePt t="35300" x="3376613" y="3911600"/>
          <p14:tracePt t="35316" x="3336925" y="3932238"/>
          <p14:tracePt t="35397" x="3344863" y="3919538"/>
          <p14:tracePt t="35405" x="3357563" y="3911600"/>
          <p14:tracePt t="35418" x="3370263" y="3898900"/>
          <p14:tracePt t="35418" x="3403600" y="3873500"/>
          <p14:tracePt t="35433" x="3422650" y="3860800"/>
          <p14:tracePt t="35450" x="3422650" y="3846513"/>
          <p14:tracePt t="35466" x="3422650" y="3840163"/>
          <p14:tracePt t="35589" x="3422650" y="3846513"/>
          <p14:tracePt t="35605" x="3422650" y="3852863"/>
          <p14:tracePt t="35611" x="3429000" y="3852863"/>
          <p14:tracePt t="35619" x="3441700" y="3860800"/>
          <p14:tracePt t="35633" x="3462338" y="3860800"/>
          <p14:tracePt t="35650" x="3500438" y="3867150"/>
          <p14:tracePt t="35666" x="3559175" y="3873500"/>
          <p14:tracePt t="35683" x="3605213" y="3879850"/>
          <p14:tracePt t="35700" x="3632200" y="3886200"/>
          <p14:tracePt t="35716" x="3657600" y="3892550"/>
          <p14:tracePt t="35733" x="3676650" y="3905250"/>
          <p14:tracePt t="35750" x="3676650" y="3911600"/>
          <p14:tracePt t="35821" x="3676650" y="3919538"/>
          <p14:tracePt t="36277" x="3676650" y="3925888"/>
          <p14:tracePt t="36285" x="3676650" y="3951288"/>
          <p14:tracePt t="36299" x="3697288" y="3984625"/>
          <p14:tracePt t="36301" x="3709988" y="4062413"/>
          <p14:tracePt t="36316" x="3722688" y="4114800"/>
          <p14:tracePt t="36333" x="3729038" y="4167188"/>
          <p14:tracePt t="36349" x="3735388" y="4179888"/>
          <p14:tracePt t="36366" x="3735388" y="4186238"/>
          <p14:tracePt t="36383" x="3735388" y="4179888"/>
          <p14:tracePt t="36421" x="3741738" y="4179888"/>
          <p14:tracePt t="36437" x="3741738" y="4173538"/>
          <p14:tracePt t="36437" x="3741738" y="4167188"/>
          <p14:tracePt t="36449" x="3735388" y="4154488"/>
          <p14:tracePt t="36466" x="3722688" y="4133850"/>
          <p14:tracePt t="36483" x="3703638" y="4102100"/>
          <p14:tracePt t="36499" x="3690938" y="4095750"/>
          <p14:tracePt t="36725" x="3683000" y="4089400"/>
          <p14:tracePt t="36737" x="3670300" y="4089400"/>
          <p14:tracePt t="36737" x="3651250" y="4081463"/>
          <p14:tracePt t="36749" x="3624263" y="4068763"/>
          <p14:tracePt t="36766" x="3617913" y="4068763"/>
          <p14:tracePt t="36813" x="3611563" y="4068763"/>
          <p14:tracePt t="36829" x="3611563" y="4075113"/>
          <p14:tracePt t="36893" x="3611563" y="4081463"/>
          <p14:tracePt t="36896" x="3611563" y="4089400"/>
          <p14:tracePt t="36903" x="3611563" y="4095750"/>
          <p14:tracePt t="36916" x="3611563" y="4114800"/>
          <p14:tracePt t="36932" x="3611563" y="4154488"/>
          <p14:tracePt t="36949" x="3611563" y="4198938"/>
          <p14:tracePt t="36966" x="3611563" y="4265613"/>
          <p14:tracePt t="36982" x="3611563" y="4318000"/>
          <p14:tracePt t="36999" x="3605213" y="4368800"/>
          <p14:tracePt t="37016" x="3605213" y="4435475"/>
          <p14:tracePt t="37032" x="3605213" y="4506913"/>
          <p14:tracePt t="37049" x="3605213" y="4584700"/>
          <p14:tracePt t="37066" x="3605213" y="4664075"/>
          <p14:tracePt t="37082" x="3605213" y="4735513"/>
          <p14:tracePt t="37099" x="3605213" y="4819650"/>
          <p14:tracePt t="37116" x="3605213" y="4899025"/>
          <p14:tracePt t="37132" x="3605213" y="5010150"/>
          <p14:tracePt t="37149" x="3605213" y="5062538"/>
          <p14:tracePt t="37166" x="3605213" y="5100638"/>
          <p14:tracePt t="37182" x="3605213" y="5133975"/>
          <p14:tracePt t="37199" x="3605213" y="5159375"/>
          <p14:tracePt t="37216" x="3605213" y="5199063"/>
          <p14:tracePt t="37232" x="3605213" y="5232400"/>
          <p14:tracePt t="37249" x="3605213" y="5251450"/>
          <p14:tracePt t="37266" x="3611563" y="5276850"/>
          <p14:tracePt t="37282" x="3611563" y="5303838"/>
          <p14:tracePt t="37299" x="3611563" y="5322888"/>
          <p14:tracePt t="37316" x="3617913" y="5329238"/>
          <p14:tracePt t="37332" x="3617913" y="5335588"/>
          <p14:tracePt t="39956" x="3624263" y="5322888"/>
          <p14:tracePt t="39964" x="3657600" y="5297488"/>
          <p14:tracePt t="39980" x="3670300" y="5283200"/>
          <p14:tracePt t="39981" x="3709988" y="5251450"/>
          <p14:tracePt t="39997" x="3775075" y="5186363"/>
          <p14:tracePt t="40014" x="3821113" y="5127625"/>
          <p14:tracePt t="40030" x="3879850" y="5048250"/>
          <p14:tracePt t="40047" x="3938588" y="4951413"/>
          <p14:tracePt t="40064" x="3978275" y="4852988"/>
          <p14:tracePt t="40080" x="3997325" y="4735513"/>
          <p14:tracePt t="40097" x="4003675" y="4605338"/>
          <p14:tracePt t="40113" x="4010025" y="4427538"/>
          <p14:tracePt t="40130" x="4010025" y="4265613"/>
          <p14:tracePt t="40147" x="3938588" y="4095750"/>
          <p14:tracePt t="40163" x="3814763" y="3867150"/>
          <p14:tracePt t="40180" x="3690938" y="3683000"/>
          <p14:tracePt t="40197" x="3546475" y="3527425"/>
          <p14:tracePt t="40213" x="3278188" y="3351213"/>
          <p14:tracePt t="40230" x="2919413" y="3175000"/>
          <p14:tracePt t="40247" x="2566988" y="3070225"/>
          <p14:tracePt t="40264" x="2246313" y="3043238"/>
          <p14:tracePt t="40280" x="2017713" y="3017838"/>
          <p14:tracePt t="40297" x="1912938" y="3017838"/>
          <p14:tracePt t="40313" x="1887538" y="3017838"/>
          <p14:tracePt t="40444" x="1887538" y="3011488"/>
          <p14:tracePt t="40456" x="1881188" y="3005138"/>
          <p14:tracePt t="40460" x="1881188" y="2997200"/>
          <p14:tracePt t="40463" x="1847850" y="2971800"/>
          <p14:tracePt t="40480" x="1795463" y="2913063"/>
          <p14:tracePt t="40497" x="1711325" y="2841625"/>
          <p14:tracePt t="40513" x="1633538" y="2755900"/>
          <p14:tracePt t="40530" x="1541463" y="2665413"/>
          <p14:tracePt t="40547" x="1470025" y="2586038"/>
          <p14:tracePt t="40563" x="1384300" y="2520950"/>
          <p14:tracePt t="40580" x="1358900" y="2508250"/>
          <p14:tracePt t="40597" x="1352550" y="2501900"/>
          <p14:tracePt t="40613" x="1352550" y="2495550"/>
          <p14:tracePt t="40860" x="1352550" y="2501900"/>
          <p14:tracePt t="41140" x="1358900" y="2501900"/>
          <p14:tracePt t="41148" x="1377950" y="2514600"/>
          <p14:tracePt t="41164" x="1397000" y="2520950"/>
          <p14:tracePt t="41164" x="1430338" y="2533650"/>
          <p14:tracePt t="41180" x="1455738" y="2533650"/>
          <p14:tracePt t="41196" x="1495425" y="2540000"/>
          <p14:tracePt t="41213" x="1528763" y="2540000"/>
          <p14:tracePt t="41230" x="1560513" y="2533650"/>
          <p14:tracePt t="41246" x="1587500" y="2533650"/>
          <p14:tracePt t="41263" x="1619250" y="2533650"/>
          <p14:tracePt t="41280" x="1652588" y="2533650"/>
          <p14:tracePt t="41296" x="1677988" y="2520950"/>
          <p14:tracePt t="41313" x="1704975" y="2514600"/>
          <p14:tracePt t="41330" x="1724025" y="2501900"/>
          <p14:tracePt t="41346" x="1730375" y="2495550"/>
          <p14:tracePt t="41363" x="1751013" y="2474913"/>
          <p14:tracePt t="41380" x="1763713" y="2468563"/>
          <p14:tracePt t="41396" x="1763713" y="2462213"/>
          <p14:tracePt t="41413" x="1770063" y="2449513"/>
          <p14:tracePt t="41430" x="1770063" y="2436813"/>
          <p14:tracePt t="41446" x="1770063" y="2416175"/>
          <p14:tracePt t="41463" x="1776413" y="2403475"/>
          <p14:tracePt t="41480" x="1770063" y="2378075"/>
          <p14:tracePt t="41496" x="1770063" y="2357438"/>
          <p14:tracePt t="41513" x="1751013" y="2325688"/>
          <p14:tracePt t="41530" x="1730375" y="2298700"/>
          <p14:tracePt t="41546" x="1704975" y="2260600"/>
          <p14:tracePt t="41563" x="1658938" y="2220913"/>
          <p14:tracePt t="41579" x="1606550" y="2181225"/>
          <p14:tracePt t="41596" x="1547813" y="2162175"/>
          <p14:tracePt t="41613" x="1516063" y="2155825"/>
          <p14:tracePt t="41629" x="1476375" y="2149475"/>
          <p14:tracePt t="41646" x="1463675" y="2149475"/>
          <p14:tracePt t="41663" x="1436688" y="2149475"/>
          <p14:tracePt t="41679" x="1417638" y="2162175"/>
          <p14:tracePt t="41696" x="1371600" y="2181225"/>
          <p14:tracePt t="41713" x="1331913" y="2201863"/>
          <p14:tracePt t="41729" x="1293813" y="2239963"/>
          <p14:tracePt t="41746" x="1273175" y="2266950"/>
          <p14:tracePt t="41763" x="1260475" y="2292350"/>
          <p14:tracePt t="41779" x="1260475" y="2325688"/>
          <p14:tracePt t="41796" x="1273175" y="2344738"/>
          <p14:tracePt t="41813" x="1293813" y="2363788"/>
          <p14:tracePt t="41829" x="1338263" y="2378075"/>
          <p14:tracePt t="41846" x="1365250" y="2390775"/>
          <p14:tracePt t="41863" x="1377950" y="2397125"/>
          <p14:tracePt t="41879" x="1384300" y="2397125"/>
          <p14:tracePt t="42140" x="1390650" y="2397125"/>
          <p14:tracePt t="42148" x="1397000" y="2397125"/>
          <p14:tracePt t="42156" x="1417638" y="2403475"/>
          <p14:tracePt t="42164" x="1436688" y="2409825"/>
          <p14:tracePt t="42172" x="1455738" y="2416175"/>
          <p14:tracePt t="42179" x="1587500" y="2416175"/>
          <p14:tracePt t="42196" x="1717675" y="2416175"/>
          <p14:tracePt t="42213" x="1893888" y="2416175"/>
          <p14:tracePt t="42229" x="2070100" y="2416175"/>
          <p14:tracePt t="42246" x="2239963" y="2416175"/>
          <p14:tracePt t="42263" x="2378075" y="2416175"/>
          <p14:tracePt t="42279" x="2508250" y="2416175"/>
          <p14:tracePt t="42296" x="2606675" y="2416175"/>
          <p14:tracePt t="42313" x="2690813" y="2416175"/>
          <p14:tracePt t="42329" x="2768600" y="2416175"/>
          <p14:tracePt t="42346" x="2835275" y="2416175"/>
          <p14:tracePt t="42362" x="2887663" y="2416175"/>
          <p14:tracePt t="42379" x="2952750" y="2422525"/>
          <p14:tracePt t="42396" x="2971800" y="2422525"/>
          <p14:tracePt t="42413" x="2984500" y="2422525"/>
          <p14:tracePt t="42429" x="2990850" y="2422525"/>
          <p14:tracePt t="42446" x="3005138" y="2430463"/>
          <p14:tracePt t="42462" x="3017838" y="2443163"/>
          <p14:tracePt t="42480" x="3055938" y="2443163"/>
          <p14:tracePt t="42497" x="3135313" y="2462213"/>
          <p14:tracePt t="42514" x="3213100" y="2481263"/>
          <p14:tracePt t="42530" x="3311525" y="2495550"/>
          <p14:tracePt t="42547" x="3409950" y="2495550"/>
          <p14:tracePt t="42563" x="3506788" y="2501900"/>
          <p14:tracePt t="42580" x="3605213" y="2501900"/>
          <p14:tracePt t="42597" x="3638550" y="2495550"/>
          <p14:tracePt t="42614" x="3657600" y="2489200"/>
          <p14:tracePt t="42630" x="3676650" y="2481263"/>
          <p14:tracePt t="42647" x="3697288" y="2468563"/>
          <p14:tracePt t="42663" x="3703638" y="2462213"/>
          <p14:tracePt t="42680" x="3722688" y="2436813"/>
          <p14:tracePt t="42697" x="3735388" y="2409825"/>
          <p14:tracePt t="42713" x="3749675" y="2384425"/>
          <p14:tracePt t="42730" x="3749675" y="2357438"/>
          <p14:tracePt t="42747" x="3749675" y="2319338"/>
          <p14:tracePt t="42763" x="3741738" y="2273300"/>
          <p14:tracePt t="42780" x="3716338" y="2227263"/>
          <p14:tracePt t="42797" x="3683000" y="2187575"/>
          <p14:tracePt t="42813" x="3644900" y="2168525"/>
          <p14:tracePt t="42830" x="3605213" y="2141538"/>
          <p14:tracePt t="42847" x="3573463" y="2135188"/>
          <p14:tracePt t="42863" x="3527425" y="2135188"/>
          <p14:tracePt t="42880" x="3481388" y="2135188"/>
          <p14:tracePt t="42898" x="3441700" y="2149475"/>
          <p14:tracePt t="42914" x="3389313" y="2168525"/>
          <p14:tracePt t="42931" x="3351213" y="2208213"/>
          <p14:tracePt t="42948" x="3284538" y="2266950"/>
          <p14:tracePt t="42964" x="3259138" y="2319338"/>
          <p14:tracePt t="42981" x="3252788" y="2357438"/>
          <p14:tracePt t="42998" x="3265488" y="2370138"/>
          <p14:tracePt t="43014" x="3284538" y="2384425"/>
          <p14:tracePt t="43031" x="3317875" y="2384425"/>
          <p14:tracePt t="43048" x="3336925" y="2390775"/>
          <p14:tracePt t="43064" x="3344863" y="2390775"/>
          <p14:tracePt t="43190" x="3344863" y="2384425"/>
          <p14:tracePt t="43214" x="3336925" y="2384425"/>
          <p14:tracePt t="43230" x="3330575" y="2384425"/>
          <p14:tracePt t="43238" x="3324225" y="2378075"/>
          <p14:tracePt t="43245" x="3317875" y="2370138"/>
          <p14:tracePt t="43254" x="3292475" y="2351088"/>
          <p14:tracePt t="43264" x="3252788" y="2332038"/>
          <p14:tracePt t="43281" x="3187700" y="2292350"/>
          <p14:tracePt t="43297" x="3122613" y="2260600"/>
          <p14:tracePt t="43314" x="3043238" y="2227263"/>
          <p14:tracePt t="43331" x="2965450" y="2187575"/>
          <p14:tracePt t="43348" x="2879725" y="2174875"/>
          <p14:tracePt t="43364" x="2801938" y="2162175"/>
          <p14:tracePt t="43381" x="2724150" y="2155825"/>
          <p14:tracePt t="43398" x="2690813" y="2155825"/>
          <p14:tracePt t="43414" x="2659063" y="2155825"/>
          <p14:tracePt t="43431" x="2638425" y="2155825"/>
          <p14:tracePt t="43447" x="2613025" y="2155825"/>
          <p14:tracePt t="43464" x="2592388" y="2149475"/>
          <p14:tracePt t="43481" x="2560638" y="2149475"/>
          <p14:tracePt t="43497" x="2533650" y="2149475"/>
          <p14:tracePt t="43515" x="2481263" y="2149475"/>
          <p14:tracePt t="43531" x="2443163" y="2149475"/>
          <p14:tracePt t="43547" x="2409825" y="2149475"/>
          <p14:tracePt t="43564" x="2390775" y="2155825"/>
          <p14:tracePt t="43581" x="2363788" y="2162175"/>
          <p14:tracePt t="43597" x="2338388" y="2201863"/>
          <p14:tracePt t="43614" x="2325688" y="2214563"/>
          <p14:tracePt t="43631" x="2311400" y="2239963"/>
          <p14:tracePt t="43647" x="2305050" y="2252663"/>
          <p14:tracePt t="43664" x="2298700" y="2273300"/>
          <p14:tracePt t="43681" x="2298700" y="2292350"/>
          <p14:tracePt t="43697" x="2298700" y="2311400"/>
          <p14:tracePt t="43714" x="2298700" y="2332038"/>
          <p14:tracePt t="43731" x="2305050" y="2363788"/>
          <p14:tracePt t="43747" x="2338388" y="2390775"/>
          <p14:tracePt t="43764" x="2370138" y="2422525"/>
          <p14:tracePt t="43781" x="2422525" y="2449513"/>
          <p14:tracePt t="43797" x="2533650" y="2489200"/>
          <p14:tracePt t="43814" x="2625725" y="2501900"/>
          <p14:tracePt t="43831" x="2684463" y="2501900"/>
          <p14:tracePt t="43847" x="2709863" y="2501900"/>
          <p14:tracePt t="43864" x="2724150" y="2489200"/>
          <p14:tracePt t="43881" x="2730500" y="2468563"/>
          <p14:tracePt t="43897" x="2736850" y="2436813"/>
          <p14:tracePt t="43914" x="2749550" y="2409825"/>
          <p14:tracePt t="43931" x="2755900" y="2378075"/>
          <p14:tracePt t="43947" x="2762250" y="2338388"/>
          <p14:tracePt t="43964" x="2762250" y="2298700"/>
          <p14:tracePt t="43981" x="2755900" y="2266950"/>
          <p14:tracePt t="43997" x="2724150" y="2220913"/>
          <p14:tracePt t="44014" x="2703513" y="2201863"/>
          <p14:tracePt t="44031" x="2678113" y="2187575"/>
          <p14:tracePt t="44047" x="2651125" y="2174875"/>
          <p14:tracePt t="44064" x="2619375" y="2155825"/>
          <p14:tracePt t="44080" x="2586038" y="2155825"/>
          <p14:tracePt t="44097" x="2560638" y="2155825"/>
          <p14:tracePt t="44114" x="2520950" y="2155825"/>
          <p14:tracePt t="44131" x="2481263" y="2155825"/>
          <p14:tracePt t="44147" x="2436813" y="2155825"/>
          <p14:tracePt t="44164" x="2403475" y="2168525"/>
          <p14:tracePt t="44180" x="2370138" y="2181225"/>
          <p14:tracePt t="44197" x="2325688" y="2220913"/>
          <p14:tracePt t="44214" x="2311400" y="2246313"/>
          <p14:tracePt t="44231" x="2311400" y="2273300"/>
          <p14:tracePt t="44247" x="2305050" y="2305050"/>
          <p14:tracePt t="44264" x="2305050" y="2338388"/>
          <p14:tracePt t="44281" x="2319338" y="2363788"/>
          <p14:tracePt t="44297" x="2338388" y="2390775"/>
          <p14:tracePt t="44314" x="2357438" y="2409825"/>
          <p14:tracePt t="44330" x="2397125" y="2436813"/>
          <p14:tracePt t="44347" x="2443163" y="2468563"/>
          <p14:tracePt t="44364" x="2481263" y="2481263"/>
          <p14:tracePt t="44380" x="2533650" y="2495550"/>
          <p14:tracePt t="44397" x="2625725" y="2501900"/>
          <p14:tracePt t="44414" x="2678113" y="2501900"/>
          <p14:tracePt t="44430" x="2709863" y="2501900"/>
          <p14:tracePt t="44447" x="2730500" y="2489200"/>
          <p14:tracePt t="44464" x="2755900" y="2468563"/>
          <p14:tracePt t="44480" x="2762250" y="2449513"/>
          <p14:tracePt t="44497" x="2768600" y="2416175"/>
          <p14:tracePt t="44514" x="2776538" y="2384425"/>
          <p14:tracePt t="44530" x="2768600" y="2363788"/>
          <p14:tracePt t="44547" x="2755900" y="2344738"/>
          <p14:tracePt t="44564" x="2743200" y="2319338"/>
          <p14:tracePt t="44580" x="2724150" y="2305050"/>
          <p14:tracePt t="44597" x="2684463" y="2266950"/>
          <p14:tracePt t="44614" x="2659063" y="2252663"/>
          <p14:tracePt t="44630" x="2613025" y="2246313"/>
          <p14:tracePt t="44647" x="2573338" y="2246313"/>
          <p14:tracePt t="44664" x="2540000" y="2246313"/>
          <p14:tracePt t="44680" x="2514600" y="2246313"/>
          <p14:tracePt t="44697" x="2495550" y="2246313"/>
          <p14:tracePt t="44714" x="2481263" y="2260600"/>
          <p14:tracePt t="44730" x="2443163" y="2273300"/>
          <p14:tracePt t="44747" x="2422525" y="2292350"/>
          <p14:tracePt t="44764" x="2390775" y="2319338"/>
          <p14:tracePt t="44781" x="2363788" y="2344738"/>
          <p14:tracePt t="44797" x="2344738" y="2378075"/>
          <p14:tracePt t="44814" x="2344738" y="2384425"/>
          <p14:tracePt t="44830" x="2338388" y="2403475"/>
          <p14:tracePt t="44847" x="2338388" y="2416175"/>
          <p14:tracePt t="44864" x="2338388" y="2436813"/>
          <p14:tracePt t="44880" x="2338388" y="2462213"/>
          <p14:tracePt t="44897" x="2363788" y="2481263"/>
          <p14:tracePt t="44913" x="2403475" y="2508250"/>
          <p14:tracePt t="44930" x="2449513" y="2508250"/>
          <p14:tracePt t="44947" x="2514600" y="2520950"/>
          <p14:tracePt t="44964" x="2566988" y="2533650"/>
          <p14:tracePt t="44980" x="2638425" y="2540000"/>
          <p14:tracePt t="44997" x="2690813" y="2540000"/>
          <p14:tracePt t="45014" x="2703513" y="2520950"/>
          <p14:tracePt t="45030" x="2717800" y="2514600"/>
          <p14:tracePt t="45047" x="2724150" y="2501900"/>
          <p14:tracePt t="45063" x="2730500" y="2489200"/>
          <p14:tracePt t="45080" x="2730500" y="2481263"/>
          <p14:tracePt t="45097" x="2736850" y="2481263"/>
          <p14:tracePt t="45229" x="2724150" y="2481263"/>
          <p14:tracePt t="46565" x="2717800" y="2481263"/>
          <p14:tracePt t="46597" x="2709863" y="2481263"/>
          <p14:tracePt t="4700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3262452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if (condition1 &amp;&amp; condition2){</a:t>
            </a:r>
          </a:p>
          <a:p>
            <a:pPr lvl="1">
              <a:buNone/>
            </a:pPr>
            <a:r>
              <a:rPr lang="en-US" dirty="0" smtClean="0"/>
              <a:t>	//BLOCK EXECUTES ONLY IF BOTH CONDITIONS ARE TRUE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if (</a:t>
            </a:r>
            <a:r>
              <a:rPr lang="en-US" dirty="0" err="1" smtClean="0"/>
              <a:t>tempScale.equals</a:t>
            </a:r>
            <a:r>
              <a:rPr lang="en-US" dirty="0" smtClean="0"/>
              <a:t>(“C”) &amp;&amp; temp &gt;32 &amp;&amp; temp </a:t>
            </a:r>
            <a:r>
              <a:rPr lang="en-US" dirty="0" smtClean="0"/>
              <a:t>&lt;212</a:t>
            </a:r>
            <a:r>
              <a:rPr lang="en-US" dirty="0" smtClean="0"/>
              <a:t>){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System.out.println(“The</a:t>
            </a:r>
            <a:r>
              <a:rPr lang="en-US" dirty="0" smtClean="0"/>
              <a:t> state of the water is liquid);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6" name="Picture 5" descr="truth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7" y="3848438"/>
            <a:ext cx="6148634" cy="2286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8177" y="3616490"/>
            <a:ext cx="4150403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87"/>
    </mc:Choice>
    <mc:Fallback>
      <p:transition spd="slow" advTm="42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965" x="4427538" y="3292475"/>
          <p14:tracePt t="5038" x="4402138" y="3284538"/>
          <p14:tracePt t="5046" x="4368800" y="3284538"/>
          <p14:tracePt t="5054" x="4278313" y="3278188"/>
          <p14:tracePt t="5065" x="4206875" y="3278188"/>
          <p14:tracePt t="5086" x="4108450" y="3278188"/>
          <p14:tracePt t="5102" x="4010025" y="3271838"/>
          <p14:tracePt t="5118" x="3938588" y="3265488"/>
          <p14:tracePt t="5134" x="3873500" y="3265488"/>
          <p14:tracePt t="5150" x="3808413" y="3265488"/>
          <p14:tracePt t="5166" x="3775075" y="3265488"/>
          <p14:tracePt t="5182" x="3729038" y="3265488"/>
          <p14:tracePt t="5206" x="3716338" y="3265488"/>
          <p14:tracePt t="5222" x="3709988" y="3265488"/>
          <p14:tracePt t="5238" x="3703638" y="3265488"/>
          <p14:tracePt t="5254" x="3697288" y="3265488"/>
          <p14:tracePt t="5270" x="3676650" y="3265488"/>
          <p14:tracePt t="5286" x="3657600" y="3265488"/>
          <p14:tracePt t="5302" x="3638550" y="3265488"/>
          <p14:tracePt t="5318" x="3624263" y="3259138"/>
          <p14:tracePt t="5422" x="3632200" y="3259138"/>
          <p14:tracePt t="5438" x="3638550" y="3259138"/>
          <p14:tracePt t="5446" x="3644900" y="3259138"/>
          <p14:tracePt t="5454" x="3663950" y="3259138"/>
          <p14:tracePt t="5465" x="3683000" y="3252788"/>
          <p14:tracePt t="5482" x="3703638" y="3252788"/>
          <p14:tracePt t="5498" x="3722688" y="3252788"/>
          <p14:tracePt t="5515" x="3749675" y="3246438"/>
          <p14:tracePt t="5532" x="3787775" y="3246438"/>
          <p14:tracePt t="5548" x="3833813" y="3246438"/>
          <p14:tracePt t="5565" x="3873500" y="3246438"/>
          <p14:tracePt t="5582" x="3925888" y="3246438"/>
          <p14:tracePt t="5598" x="3957638" y="3246438"/>
          <p14:tracePt t="5615" x="3970338" y="3246438"/>
          <p14:tracePt t="5632" x="3978275" y="3240088"/>
          <p14:tracePt t="5774" x="3970338" y="3240088"/>
          <p14:tracePt t="5784" x="3957638" y="3240088"/>
          <p14:tracePt t="5787" x="3932238" y="3233738"/>
          <p14:tracePt t="5799" x="3892550" y="3225800"/>
          <p14:tracePt t="5815" x="3879850" y="3219450"/>
          <p14:tracePt t="5832" x="3860800" y="3213100"/>
          <p14:tracePt t="5849" x="3852863" y="3213100"/>
          <p14:tracePt t="5865" x="3846513" y="3213100"/>
          <p14:tracePt t="5882" x="3840163" y="3213100"/>
          <p14:tracePt t="5899" x="3827463" y="3213100"/>
          <p14:tracePt t="5950" x="3821113" y="3213100"/>
          <p14:tracePt t="6070" x="3827463" y="3213100"/>
          <p14:tracePt t="6086" x="3833813" y="3213100"/>
          <p14:tracePt t="6094" x="3846513" y="3213100"/>
          <p14:tracePt t="6102" x="3860800" y="3213100"/>
          <p14:tracePt t="6116" x="3873500" y="3213100"/>
          <p14:tracePt t="6117" x="3898900" y="3213100"/>
          <p14:tracePt t="6132" x="3919538" y="3213100"/>
          <p14:tracePt t="6149" x="3932238" y="3213100"/>
          <p14:tracePt t="8573" x="3944938" y="3219450"/>
          <p14:tracePt t="8581" x="3951288" y="3219450"/>
          <p14:tracePt t="8589" x="3984625" y="3219450"/>
          <p14:tracePt t="8603" x="4037013" y="3219450"/>
          <p14:tracePt t="8619" x="4114800" y="3219450"/>
          <p14:tracePt t="8636" x="4232275" y="3219450"/>
          <p14:tracePt t="8653" x="4383088" y="3219450"/>
          <p14:tracePt t="8669" x="4695825" y="3219450"/>
          <p14:tracePt t="8686" x="4884738" y="3225800"/>
          <p14:tracePt t="8703" x="5068888" y="3225800"/>
          <p14:tracePt t="8719" x="5257800" y="3240088"/>
          <p14:tracePt t="8736" x="5453063" y="3246438"/>
          <p14:tracePt t="8753" x="5603875" y="3252788"/>
          <p14:tracePt t="8769" x="5727700" y="3252788"/>
          <p14:tracePt t="8786" x="5838825" y="3252788"/>
          <p14:tracePt t="8803" x="5930900" y="3252788"/>
          <p14:tracePt t="8819" x="5976938" y="3252788"/>
          <p14:tracePt t="8836" x="5989638" y="3252788"/>
          <p14:tracePt t="8933" x="5976938" y="3252788"/>
          <p14:tracePt t="8941" x="5976938" y="3259138"/>
          <p14:tracePt t="8949" x="5969000" y="3259138"/>
          <p14:tracePt t="8955" x="5962650" y="3265488"/>
          <p14:tracePt t="8970" x="5949950" y="3265488"/>
          <p14:tracePt t="8986" x="5930900" y="3265488"/>
          <p14:tracePt t="9003" x="5884863" y="3265488"/>
          <p14:tracePt t="9020" x="5832475" y="3265488"/>
          <p14:tracePt t="9036" x="5819775" y="3265488"/>
          <p14:tracePt t="9141" x="5832475" y="3265488"/>
          <p14:tracePt t="9155" x="5859463" y="3252788"/>
          <p14:tracePt t="9155" x="5956300" y="3246438"/>
          <p14:tracePt t="9170" x="6094413" y="3240088"/>
          <p14:tracePt t="9187" x="6211888" y="3240088"/>
          <p14:tracePt t="9203" x="6316663" y="3240088"/>
          <p14:tracePt t="9220" x="6419850" y="3240088"/>
          <p14:tracePt t="9237" x="6518275" y="3240088"/>
          <p14:tracePt t="9254" x="6564313" y="3240088"/>
          <p14:tracePt t="9270" x="6589713" y="3240088"/>
          <p14:tracePt t="9287" x="6623050" y="3240088"/>
          <p14:tracePt t="9303" x="6642100" y="3240088"/>
          <p14:tracePt t="9320" x="6654800" y="3240088"/>
          <p14:tracePt t="9337" x="6662738" y="3240088"/>
          <p14:tracePt t="9354" x="6669088" y="3240088"/>
          <p14:tracePt t="9429" x="6662738" y="3240088"/>
          <p14:tracePt t="9445" x="6654800" y="3240088"/>
          <p14:tracePt t="9455" x="6648450" y="3240088"/>
          <p14:tracePt t="9455" x="6629400" y="3240088"/>
          <p14:tracePt t="9470" x="6537325" y="3240088"/>
          <p14:tracePt t="9487" x="6400800" y="3240088"/>
          <p14:tracePt t="9504" x="6184900" y="3240088"/>
          <p14:tracePt t="9521" x="5918200" y="3240088"/>
          <p14:tracePt t="9538" x="5616575" y="3206750"/>
          <p14:tracePt t="9555" x="5310188" y="3200400"/>
          <p14:tracePt t="9571" x="5010150" y="3160713"/>
          <p14:tracePt t="9588" x="4708525" y="3128963"/>
          <p14:tracePt t="9604" x="4525963" y="3116263"/>
          <p14:tracePt t="9604" x="4414838" y="3101975"/>
          <p14:tracePt t="9621" x="4238625" y="3095625"/>
          <p14:tracePt t="9638" x="4068763" y="3082925"/>
          <p14:tracePt t="9655" x="3925888" y="3082925"/>
          <p14:tracePt t="9671" x="3781425" y="3070225"/>
          <p14:tracePt t="9688" x="3638550" y="3070225"/>
          <p14:tracePt t="9705" x="3506788" y="3070225"/>
          <p14:tracePt t="9722" x="3376613" y="3070225"/>
          <p14:tracePt t="9738" x="3265488" y="3070225"/>
          <p14:tracePt t="9755" x="3175000" y="3070225"/>
          <p14:tracePt t="9771" x="3076575" y="3082925"/>
          <p14:tracePt t="9788" x="2978150" y="3082925"/>
          <p14:tracePt t="9804" x="2879725" y="3122613"/>
          <p14:tracePt t="9821" x="2724150" y="3160713"/>
          <p14:tracePt t="9838" x="2625725" y="3181350"/>
          <p14:tracePt t="9854" x="2527300" y="3187700"/>
          <p14:tracePt t="9871" x="2449513" y="3200400"/>
          <p14:tracePt t="9888" x="2390775" y="3194050"/>
          <p14:tracePt t="9904" x="2370138" y="3194050"/>
          <p14:tracePt t="9921" x="2357438" y="3194050"/>
          <p14:tracePt t="11013" x="2351088" y="3194050"/>
          <p14:tracePt t="11024" x="2338388" y="3194050"/>
          <p14:tracePt t="11029" x="2286000" y="3194050"/>
          <p14:tracePt t="11040" x="2208213" y="3194050"/>
          <p14:tracePt t="11056" x="2128838" y="3194050"/>
          <p14:tracePt t="11073" x="2044700" y="3194050"/>
          <p14:tracePt t="11089" x="1958975" y="3194050"/>
          <p14:tracePt t="11106" x="1893888" y="3194050"/>
          <p14:tracePt t="11123" x="1835150" y="3194050"/>
          <p14:tracePt t="11140" x="1789113" y="3194050"/>
          <p14:tracePt t="11156" x="1744663" y="3187700"/>
          <p14:tracePt t="11173" x="1704975" y="3187700"/>
          <p14:tracePt t="11189" x="1684338" y="3187700"/>
          <p14:tracePt t="11253" x="1677988" y="3187700"/>
          <p14:tracePt t="11261" x="1671638" y="3187700"/>
          <p14:tracePt t="11265" x="1658938" y="3187700"/>
          <p14:tracePt t="11273" x="1625600" y="3187700"/>
          <p14:tracePt t="11290" x="1581150" y="3181350"/>
          <p14:tracePt t="11306" x="1528763" y="3181350"/>
          <p14:tracePt t="11323" x="1476375" y="3181350"/>
          <p14:tracePt t="11340" x="1423988" y="3181350"/>
          <p14:tracePt t="11356" x="1365250" y="3181350"/>
          <p14:tracePt t="11373" x="1325563" y="3181350"/>
          <p14:tracePt t="11390" x="1319213" y="3181350"/>
          <p14:tracePt t="11406" x="1306513" y="3181350"/>
          <p14:tracePt t="11423" x="1293813" y="3181350"/>
          <p14:tracePt t="11440" x="1287463" y="3181350"/>
          <p14:tracePt t="11456" x="1287463" y="3175000"/>
          <p14:tracePt t="11493" x="1279525" y="3175000"/>
          <p14:tracePt t="11509" x="1273175" y="3175000"/>
          <p14:tracePt t="11837" x="1279525" y="3181350"/>
          <p14:tracePt t="11845" x="1287463" y="3181350"/>
          <p14:tracePt t="11861" x="1300163" y="3181350"/>
          <p14:tracePt t="11869" x="1312863" y="3181350"/>
          <p14:tracePt t="11877" x="1325563" y="3181350"/>
          <p14:tracePt t="11892" x="1371600" y="3187700"/>
          <p14:tracePt t="11907" x="1417638" y="3194050"/>
          <p14:tracePt t="11924" x="1455738" y="3206750"/>
          <p14:tracePt t="11941" x="1554163" y="3213100"/>
          <p14:tracePt t="11957" x="1633538" y="3213100"/>
          <p14:tracePt t="11974" x="1704975" y="3213100"/>
          <p14:tracePt t="11991" x="1776413" y="3213100"/>
          <p14:tracePt t="12007" x="1822450" y="3213100"/>
          <p14:tracePt t="12024" x="1854200" y="3213100"/>
          <p14:tracePt t="12041" x="1893888" y="3213100"/>
          <p14:tracePt t="12058" x="1927225" y="3213100"/>
          <p14:tracePt t="12074" x="1979613" y="3213100"/>
          <p14:tracePt t="12091" x="2038350" y="3219450"/>
          <p14:tracePt t="12107" x="2097088" y="3219450"/>
          <p14:tracePt t="12124" x="2162175" y="3219450"/>
          <p14:tracePt t="12141" x="2286000" y="3219450"/>
          <p14:tracePt t="12158" x="2370138" y="3219450"/>
          <p14:tracePt t="12174" x="2474913" y="3219450"/>
          <p14:tracePt t="12191" x="2547938" y="3225800"/>
          <p14:tracePt t="12208" x="2606675" y="3225800"/>
          <p14:tracePt t="12224" x="2651125" y="3225800"/>
          <p14:tracePt t="12241" x="2678113" y="3233738"/>
          <p14:tracePt t="12258" x="2703513" y="3233738"/>
          <p14:tracePt t="12274" x="2736850" y="3233738"/>
          <p14:tracePt t="12291" x="2749550" y="3233738"/>
          <p14:tracePt t="12308" x="2768600" y="3225800"/>
          <p14:tracePt t="12324" x="2782888" y="3225800"/>
          <p14:tracePt t="12341" x="2841625" y="3225800"/>
          <p14:tracePt t="12358" x="2867025" y="3219450"/>
          <p14:tracePt t="12374" x="2887663" y="3219450"/>
          <p14:tracePt t="12391" x="2894013" y="3219450"/>
          <p14:tracePt t="12408" x="2900363" y="3219450"/>
          <p14:tracePt t="12901" x="2894013" y="3219450"/>
          <p14:tracePt t="12909" x="2887663" y="3219450"/>
          <p14:tracePt t="12915" x="2847975" y="3225800"/>
          <p14:tracePt t="12926" x="2814638" y="3240088"/>
          <p14:tracePt t="12942" x="2782888" y="3240088"/>
          <p14:tracePt t="12959" x="2724150" y="3240088"/>
          <p14:tracePt t="12975" x="2638425" y="3233738"/>
          <p14:tracePt t="12992" x="2554288" y="3233738"/>
          <p14:tracePt t="13009" x="2481263" y="3233738"/>
          <p14:tracePt t="13026" x="2416175" y="3225800"/>
          <p14:tracePt t="13042" x="2338388" y="3225800"/>
          <p14:tracePt t="13059" x="2279650" y="3225800"/>
          <p14:tracePt t="13075" x="2214563" y="3225800"/>
          <p14:tracePt t="13092" x="2168525" y="3219450"/>
          <p14:tracePt t="13109" x="2109788" y="3206750"/>
          <p14:tracePt t="13126" x="2082800" y="3206750"/>
          <p14:tracePt t="13142" x="2070100" y="3206750"/>
          <p14:tracePt t="13159" x="2044700" y="3206750"/>
          <p14:tracePt t="13176" x="2011363" y="3206750"/>
          <p14:tracePt t="13192" x="1979613" y="3206750"/>
          <p14:tracePt t="13209" x="1952625" y="3206750"/>
          <p14:tracePt t="13226" x="1920875" y="3206750"/>
          <p14:tracePt t="13242" x="1887538" y="3200400"/>
          <p14:tracePt t="13259" x="1854200" y="3200400"/>
          <p14:tracePt t="13276" x="1828800" y="3194050"/>
          <p14:tracePt t="13292" x="1757363" y="3181350"/>
          <p14:tracePt t="13309" x="1724025" y="3181350"/>
          <p14:tracePt t="13326" x="1704975" y="3175000"/>
          <p14:tracePt t="13437" x="1717675" y="3175000"/>
          <p14:tracePt t="13445" x="1724025" y="3175000"/>
          <p14:tracePt t="13453" x="1744663" y="3175000"/>
          <p14:tracePt t="13461" x="1782763" y="3175000"/>
          <p14:tracePt t="13476" x="1847850" y="3175000"/>
          <p14:tracePt t="13493" x="1958975" y="3181350"/>
          <p14:tracePt t="13510" x="2024063" y="3181350"/>
          <p14:tracePt t="13526" x="2063750" y="3181350"/>
          <p14:tracePt t="13543" x="2090738" y="3175000"/>
          <p14:tracePt t="13560" x="2122488" y="3160713"/>
          <p14:tracePt t="13576" x="2149475" y="3128963"/>
          <p14:tracePt t="13593" x="2181225" y="3089275"/>
          <p14:tracePt t="13610" x="2220913" y="3049588"/>
          <p14:tracePt t="13626" x="2239963" y="3017838"/>
          <p14:tracePt t="13643" x="2239963" y="2984500"/>
          <p14:tracePt t="13660" x="2239963" y="2952750"/>
          <p14:tracePt t="13676" x="2233613" y="2932113"/>
          <p14:tracePt t="13693" x="2214563" y="2879725"/>
          <p14:tracePt t="13710" x="2174875" y="2841625"/>
          <p14:tracePt t="13726" x="2128838" y="2795588"/>
          <p14:tracePt t="13743" x="2063750" y="2743200"/>
          <p14:tracePt t="13760" x="1992313" y="2703513"/>
          <p14:tracePt t="13777" x="1920875" y="2684463"/>
          <p14:tracePt t="13793" x="1854200" y="2678113"/>
          <p14:tracePt t="13810" x="1782763" y="2671763"/>
          <p14:tracePt t="13827" x="1730375" y="2671763"/>
          <p14:tracePt t="13843" x="1665288" y="2665413"/>
          <p14:tracePt t="13860" x="1625600" y="2665413"/>
          <p14:tracePt t="13877" x="1566863" y="2665413"/>
          <p14:tracePt t="13893" x="1528763" y="2665413"/>
          <p14:tracePt t="13910" x="1495425" y="2665413"/>
          <p14:tracePt t="13927" x="1449388" y="2671763"/>
          <p14:tracePt t="13943" x="1417638" y="2690813"/>
          <p14:tracePt t="13960" x="1371600" y="2736850"/>
          <p14:tracePt t="13977" x="1319213" y="2776538"/>
          <p14:tracePt t="13993" x="1287463" y="2814638"/>
          <p14:tracePt t="14010" x="1247775" y="2860675"/>
          <p14:tracePt t="14027" x="1208088" y="2900363"/>
          <p14:tracePt t="14044" x="1176338" y="2932113"/>
          <p14:tracePt t="14060" x="1143000" y="2959100"/>
          <p14:tracePt t="14077" x="1103313" y="3017838"/>
          <p14:tracePt t="14094" x="1077913" y="3049588"/>
          <p14:tracePt t="14110" x="1071563" y="3082925"/>
          <p14:tracePt t="14127" x="1065213" y="3101975"/>
          <p14:tracePt t="14144" x="1058863" y="3122613"/>
          <p14:tracePt t="14160" x="1058863" y="3148013"/>
          <p14:tracePt t="14177" x="1058863" y="3175000"/>
          <p14:tracePt t="14194" x="1071563" y="3200400"/>
          <p14:tracePt t="14210" x="1109663" y="3240088"/>
          <p14:tracePt t="14227" x="1149350" y="3298825"/>
          <p14:tracePt t="14244" x="1201738" y="3330575"/>
          <p14:tracePt t="14260" x="1300163" y="3376613"/>
          <p14:tracePt t="14277" x="1365250" y="3382963"/>
          <p14:tracePt t="14294" x="1436688" y="3382963"/>
          <p14:tracePt t="14311" x="1508125" y="3382963"/>
          <p14:tracePt t="14327" x="1574800" y="3376613"/>
          <p14:tracePt t="14344" x="1600200" y="3351213"/>
          <p14:tracePt t="14361" x="1633538" y="3330575"/>
          <p14:tracePt t="14377" x="1652588" y="3317875"/>
          <p14:tracePt t="14394" x="1665288" y="3284538"/>
          <p14:tracePt t="14411" x="1665288" y="3265488"/>
          <p14:tracePt t="14427" x="1665288" y="3246438"/>
          <p14:tracePt t="14444" x="1658938" y="3240088"/>
          <p14:tracePt t="14461" x="1652588" y="3225800"/>
          <p14:tracePt t="14478" x="1646238" y="3225800"/>
          <p14:tracePt t="14901" x="1652588" y="3225800"/>
          <p14:tracePt t="14909" x="1665288" y="3225800"/>
          <p14:tracePt t="14917" x="1724025" y="3225800"/>
          <p14:tracePt t="14928" x="1809750" y="3225800"/>
          <p14:tracePt t="14945" x="1906588" y="3225800"/>
          <p14:tracePt t="14962" x="1985963" y="3225800"/>
          <p14:tracePt t="14978" x="2051050" y="3225800"/>
          <p14:tracePt t="14995" x="2097088" y="3225800"/>
          <p14:tracePt t="15012" x="2141538" y="3225800"/>
          <p14:tracePt t="15028" x="2187575" y="3225800"/>
          <p14:tracePt t="15045" x="2286000" y="3225800"/>
          <p14:tracePt t="15062" x="2370138" y="3225800"/>
          <p14:tracePt t="15078" x="2443163" y="3225800"/>
          <p14:tracePt t="15095" x="2508250" y="3225800"/>
          <p14:tracePt t="15112" x="2547938" y="3225800"/>
          <p14:tracePt t="15129" x="2573338" y="3225800"/>
          <p14:tracePt t="15145" x="2586038" y="3225800"/>
          <p14:tracePt t="15162" x="2613025" y="3219450"/>
          <p14:tracePt t="15179" x="2644775" y="3219450"/>
          <p14:tracePt t="15196" x="2690813" y="3213100"/>
          <p14:tracePt t="15212" x="2736850" y="3213100"/>
          <p14:tracePt t="15229" x="2762250" y="3206750"/>
          <p14:tracePt t="15477" x="2776538" y="3206750"/>
          <p14:tracePt t="15485" x="2801938" y="3206750"/>
          <p14:tracePt t="15489" x="2820988" y="3206750"/>
          <p14:tracePt t="15496" x="2900363" y="3206750"/>
          <p14:tracePt t="15513" x="2997200" y="3213100"/>
          <p14:tracePt t="15529" x="3082925" y="3213100"/>
          <p14:tracePt t="15546" x="3160713" y="3213100"/>
          <p14:tracePt t="15562" x="3233738" y="3213100"/>
          <p14:tracePt t="15579" x="3265488" y="3213100"/>
          <p14:tracePt t="15596" x="3278188" y="3213100"/>
          <p14:tracePt t="15637" x="3284538" y="3213100"/>
          <p14:tracePt t="15645" x="3305175" y="3206750"/>
          <p14:tracePt t="15653" x="3330575" y="3200400"/>
          <p14:tracePt t="15663" x="3351213" y="3194050"/>
          <p14:tracePt t="15679" x="3363913" y="3194050"/>
          <p14:tracePt t="16726" x="3370263" y="3194050"/>
          <p14:tracePt t="16742" x="3382963" y="3194050"/>
          <p14:tracePt t="16750" x="3403600" y="3194050"/>
          <p14:tracePt t="16765" x="3422650" y="3206750"/>
          <p14:tracePt t="16766" x="3487738" y="3225800"/>
          <p14:tracePt t="16783" x="3527425" y="3233738"/>
          <p14:tracePt t="16799" x="3579813" y="3233738"/>
          <p14:tracePt t="16816" x="3632200" y="3240088"/>
          <p14:tracePt t="16832" x="3663950" y="3240088"/>
          <p14:tracePt t="16849" x="3709988" y="3233738"/>
          <p14:tracePt t="16866" x="3735388" y="3225800"/>
          <p14:tracePt t="16883" x="3756025" y="3219450"/>
          <p14:tracePt t="16899" x="3768725" y="3213100"/>
          <p14:tracePt t="16916" x="3794125" y="3206750"/>
          <p14:tracePt t="16932" x="3814763" y="3206750"/>
          <p14:tracePt t="16949" x="3846513" y="3206750"/>
          <p14:tracePt t="16966" x="3860800" y="3206750"/>
          <p14:tracePt t="17422" x="3867150" y="3206750"/>
          <p14:tracePt t="17446" x="3873500" y="3200400"/>
          <p14:tracePt t="17454" x="3879850" y="3200400"/>
          <p14:tracePt t="17470" x="3886200" y="3200400"/>
          <p14:tracePt t="17470" x="3892550" y="3200400"/>
          <p14:tracePt t="17483" x="3905250" y="3194050"/>
          <p14:tracePt t="17499" x="3932238" y="3194050"/>
          <p14:tracePt t="17516" x="3957638" y="3194050"/>
          <p14:tracePt t="17533" x="3990975" y="3194050"/>
          <p14:tracePt t="17550" x="4062413" y="3194050"/>
          <p14:tracePt t="17566" x="4102100" y="3194050"/>
          <p14:tracePt t="17583" x="4133850" y="3194050"/>
          <p14:tracePt t="17600" x="4160838" y="3194050"/>
          <p14:tracePt t="17616" x="4186238" y="3194050"/>
          <p14:tracePt t="17633" x="4225925" y="3194050"/>
          <p14:tracePt t="17650" x="4259263" y="3181350"/>
          <p14:tracePt t="17666" x="4284663" y="3181350"/>
          <p14:tracePt t="17683" x="4297363" y="3181350"/>
          <p14:tracePt t="17700" x="4303713" y="3181350"/>
          <p14:tracePt t="17716" x="4318000" y="3181350"/>
          <p14:tracePt t="17733" x="4343400" y="3181350"/>
          <p14:tracePt t="17750" x="4356100" y="3181350"/>
          <p14:tracePt t="17766" x="4362450" y="3181350"/>
          <p14:tracePt t="17783" x="4356100" y="3181350"/>
          <p14:tracePt t="17966" x="4362450" y="3181350"/>
          <p14:tracePt t="17974" x="4389438" y="3181350"/>
          <p14:tracePt t="17983" x="4435475" y="3187700"/>
          <p14:tracePt t="17990" x="4538663" y="3200400"/>
          <p14:tracePt t="18000" x="4670425" y="3200400"/>
          <p14:tracePt t="18017" x="4794250" y="3187700"/>
          <p14:tracePt t="18034" x="4905375" y="3187700"/>
          <p14:tracePt t="18050" x="4964113" y="3181350"/>
          <p14:tracePt t="18067" x="4983163" y="3167063"/>
          <p14:tracePt t="18084" x="4989513" y="3154363"/>
          <p14:tracePt t="18100" x="4989513" y="3141663"/>
          <p14:tracePt t="18117" x="4983163" y="3122613"/>
          <p14:tracePt t="18134" x="4970463" y="3122613"/>
          <p14:tracePt t="18150" x="4945063" y="3116263"/>
          <p14:tracePt t="18167" x="4918075" y="3108325"/>
          <p14:tracePt t="18184" x="4865688" y="3089275"/>
          <p14:tracePt t="18200" x="4826000" y="3082925"/>
          <p14:tracePt t="18217" x="4767263" y="3070225"/>
          <p14:tracePt t="18234" x="4695825" y="3043238"/>
          <p14:tracePt t="18250" x="4637088" y="3017838"/>
          <p14:tracePt t="18267" x="4578350" y="3005138"/>
          <p14:tracePt t="18284" x="4519613" y="2990850"/>
          <p14:tracePt t="18301" x="4479925" y="2984500"/>
          <p14:tracePt t="18317" x="4460875" y="2978150"/>
          <p14:tracePt t="18334" x="4454525" y="2971800"/>
          <p14:tracePt t="18351" x="4448175" y="2971800"/>
          <p14:tracePt t="18390" x="4441825" y="2971800"/>
          <p14:tracePt t="18422" x="4435475" y="2965450"/>
          <p14:tracePt t="18433" x="4427538" y="2965450"/>
          <p14:tracePt t="18438" x="4421188" y="2959100"/>
          <p14:tracePt t="18451" x="4414838" y="2952750"/>
          <p14:tracePt t="18451" x="4389438" y="2938463"/>
          <p14:tracePt t="18468" x="4368800" y="2913063"/>
          <p14:tracePt t="18484" x="4349750" y="2900363"/>
          <p14:tracePt t="18501" x="4318000" y="2887663"/>
          <p14:tracePt t="18517" x="4284663" y="2887663"/>
          <p14:tracePt t="18534" x="4259263" y="2879725"/>
          <p14:tracePt t="18551" x="4225925" y="2879725"/>
          <p14:tracePt t="18568" x="4206875" y="2879725"/>
          <p14:tracePt t="18584" x="4173538" y="2887663"/>
          <p14:tracePt t="18601" x="4148138" y="2894013"/>
          <p14:tracePt t="18618" x="4127500" y="2906713"/>
          <p14:tracePt t="18635" x="4127500" y="2919413"/>
          <p14:tracePt t="18651" x="4121150" y="2925763"/>
          <p14:tracePt t="18668" x="4121150" y="2952750"/>
          <p14:tracePt t="18684" x="4121150" y="2971800"/>
          <p14:tracePt t="18701" x="4133850" y="2997200"/>
          <p14:tracePt t="18718" x="4148138" y="3011488"/>
          <p14:tracePt t="18735" x="4179888" y="3043238"/>
          <p14:tracePt t="18751" x="4192588" y="3055938"/>
          <p14:tracePt t="18768" x="4219575" y="3070225"/>
          <p14:tracePt t="18785" x="4232275" y="3076575"/>
          <p14:tracePt t="18801" x="4251325" y="3076575"/>
          <p14:tracePt t="18818" x="4284663" y="3082925"/>
          <p14:tracePt t="18835" x="4318000" y="3082925"/>
          <p14:tracePt t="18851" x="4349750" y="3082925"/>
          <p14:tracePt t="18868" x="4376738" y="3089275"/>
          <p14:tracePt t="18885" x="4389438" y="3089275"/>
          <p14:tracePt t="18901" x="4395788" y="3089275"/>
          <p14:tracePt t="19374" x="4402138" y="3089275"/>
          <p14:tracePt t="19406" x="4408488" y="3089275"/>
          <p14:tracePt t="19502" x="4421188" y="3089275"/>
          <p14:tracePt t="19510" x="4435475" y="3089275"/>
          <p14:tracePt t="19516" x="4441825" y="3089275"/>
          <p14:tracePt t="19519" x="4473575" y="3089275"/>
          <p14:tracePt t="19536" x="4513263" y="3089275"/>
          <p14:tracePt t="19552" x="4552950" y="3089275"/>
          <p14:tracePt t="19569" x="4605338" y="3089275"/>
          <p14:tracePt t="19586" x="4670425" y="3089275"/>
          <p14:tracePt t="19602" x="4741863" y="3095625"/>
          <p14:tracePt t="19619" x="4813300" y="3101975"/>
          <p14:tracePt t="19636" x="4884738" y="3108325"/>
          <p14:tracePt t="19652" x="4930775" y="3116263"/>
          <p14:tracePt t="19669" x="4976813" y="3122613"/>
          <p14:tracePt t="19686" x="4989513" y="3122613"/>
          <p14:tracePt t="19702" x="4995863" y="3122613"/>
          <p14:tracePt t="19750" x="5003800" y="3122613"/>
          <p14:tracePt t="21398" x="5016500" y="3122613"/>
          <p14:tracePt t="21406" x="5035550" y="3122613"/>
          <p14:tracePt t="21420" x="5075238" y="3122613"/>
          <p14:tracePt t="21422" x="5106988" y="3122613"/>
          <p14:tracePt t="21430" x="5186363" y="3135313"/>
          <p14:tracePt t="21439" x="5264150" y="3135313"/>
          <p14:tracePt t="21455" x="5316538" y="3141663"/>
          <p14:tracePt t="21472" x="5341938" y="3148013"/>
          <p14:tracePt t="21489" x="5375275" y="3148013"/>
          <p14:tracePt t="21505" x="5402263" y="3148013"/>
          <p14:tracePt t="21522" x="5434013" y="3148013"/>
          <p14:tracePt t="21539" x="5467350" y="3148013"/>
          <p14:tracePt t="21555" x="5499100" y="3148013"/>
          <p14:tracePt t="21572" x="5526088" y="3141663"/>
          <p14:tracePt t="21588" x="5551488" y="3141663"/>
          <p14:tracePt t="21606" x="5597525" y="3141663"/>
          <p14:tracePt t="21622" x="5622925" y="3141663"/>
          <p14:tracePt t="21639" x="5662613" y="3141663"/>
          <p14:tracePt t="21655" x="5715000" y="3141663"/>
          <p14:tracePt t="21672" x="5786438" y="3141663"/>
          <p14:tracePt t="21689" x="5872163" y="3154363"/>
          <p14:tracePt t="21705" x="5924550" y="3160713"/>
          <p14:tracePt t="21722" x="5989638" y="3167063"/>
          <p14:tracePt t="21739" x="6027738" y="3167063"/>
          <p14:tracePt t="21755" x="6042025" y="3167063"/>
          <p14:tracePt t="21772" x="6054725" y="3167063"/>
          <p14:tracePt t="21789" x="6061075" y="3167063"/>
          <p14:tracePt t="21806" x="6067425" y="3167063"/>
          <p14:tracePt t="21822" x="6073775" y="3167063"/>
          <p14:tracePt t="21839" x="6080125" y="3167063"/>
          <p14:tracePt t="21894" x="6088063" y="3167063"/>
          <p14:tracePt t="21926" x="6094413" y="3167063"/>
          <p14:tracePt t="21934" x="6100763" y="3167063"/>
          <p14:tracePt t="21942" x="6107113" y="3167063"/>
          <p14:tracePt t="21950" x="6119813" y="3167063"/>
          <p14:tracePt t="21958" x="6132513" y="3167063"/>
          <p14:tracePt t="21972" x="6138863" y="3167063"/>
          <p14:tracePt t="21989" x="6178550" y="3167063"/>
          <p14:tracePt t="22006" x="6205538" y="3167063"/>
          <p14:tracePt t="22023" x="6237288" y="3167063"/>
          <p14:tracePt t="22039" x="6270625" y="3167063"/>
          <p14:tracePt t="22056" x="6316663" y="3175000"/>
          <p14:tracePt t="22073" x="6348413" y="3175000"/>
          <p14:tracePt t="22089" x="6388100" y="3181350"/>
          <p14:tracePt t="22106" x="6419850" y="3181350"/>
          <p14:tracePt t="22123" x="6453188" y="3181350"/>
          <p14:tracePt t="22139" x="6459538" y="3181350"/>
          <p14:tracePt t="22414" x="6472238" y="3181350"/>
          <p14:tracePt t="22422" x="6492875" y="3175000"/>
          <p14:tracePt t="22430" x="6505575" y="3175000"/>
          <p14:tracePt t="22438" x="6518275" y="3175000"/>
          <p14:tracePt t="22446" x="6537325" y="3175000"/>
          <p14:tracePt t="22456" x="6577013" y="3175000"/>
          <p14:tracePt t="22473" x="6635750" y="3175000"/>
          <p14:tracePt t="22490" x="6681788" y="3175000"/>
          <p14:tracePt t="22507" x="6734175" y="3175000"/>
          <p14:tracePt t="22523" x="6780213" y="3175000"/>
          <p14:tracePt t="22540" x="6818313" y="3175000"/>
          <p14:tracePt t="22557" x="6851650" y="3175000"/>
          <p14:tracePt t="22574" x="6858000" y="3175000"/>
          <p14:tracePt t="24007" x="6851650" y="3175000"/>
          <p14:tracePt t="24047" x="6845300" y="3175000"/>
          <p14:tracePt t="24079" x="6838950" y="3175000"/>
          <p14:tracePt t="24127" x="6832600" y="3175000"/>
          <p14:tracePt t="24407" x="6832600" y="3181350"/>
          <p14:tracePt t="24470" x="6838950" y="3187700"/>
          <p14:tracePt t="24479" x="6851650" y="3200400"/>
          <p14:tracePt t="24494" x="6870700" y="3206750"/>
          <p14:tracePt t="24495" x="6929438" y="3240088"/>
          <p14:tracePt t="24510" x="6962775" y="3252788"/>
          <p14:tracePt t="24630" x="6950075" y="3259138"/>
          <p14:tracePt t="24639" x="6935788" y="3265488"/>
          <p14:tracePt t="24647" x="6910388" y="3265488"/>
          <p14:tracePt t="24655" x="6870700" y="3278188"/>
          <p14:tracePt t="24662" x="6765925" y="3298825"/>
          <p14:tracePt t="24677" x="6589713" y="3311525"/>
          <p14:tracePt t="24694" x="6197600" y="3330575"/>
          <p14:tracePt t="24711" x="5807075" y="3330575"/>
          <p14:tracePt t="24727" x="5414963" y="3330575"/>
          <p14:tracePt t="24744" x="5022850" y="3330575"/>
          <p14:tracePt t="24761" x="4735513" y="3330575"/>
          <p14:tracePt t="24777" x="4448175" y="3336925"/>
          <p14:tracePt t="24794" x="4232275" y="3336925"/>
          <p14:tracePt t="24811" x="4037013" y="3336925"/>
          <p14:tracePt t="24827" x="3886200" y="3344863"/>
          <p14:tracePt t="24844" x="3756025" y="3344863"/>
          <p14:tracePt t="24861" x="3638550" y="3344863"/>
          <p14:tracePt t="24878" x="3533775" y="3344863"/>
          <p14:tracePt t="24894" x="3435350" y="3344863"/>
          <p14:tracePt t="24911" x="3416300" y="3344863"/>
          <p14:tracePt t="25183" x="3422650" y="3351213"/>
          <p14:tracePt t="25191" x="3454400" y="3357563"/>
          <p14:tracePt t="25198" x="3487738" y="3363913"/>
          <p14:tracePt t="25206" x="3533775" y="3370263"/>
          <p14:tracePt t="25214" x="3638550" y="3382963"/>
          <p14:tracePt t="25228" x="3794125" y="3403600"/>
          <p14:tracePt t="25245" x="3984625" y="3429000"/>
          <p14:tracePt t="25262" x="4160838" y="3435350"/>
          <p14:tracePt t="25278" x="4441825" y="3475038"/>
          <p14:tracePt t="25295" x="4605338" y="3487738"/>
          <p14:tracePt t="25311" x="4735513" y="3500438"/>
          <p14:tracePt t="25328" x="4865688" y="3500438"/>
          <p14:tracePt t="25345" x="4976813" y="3500438"/>
          <p14:tracePt t="25362" x="5087938" y="3506788"/>
          <p14:tracePt t="25378" x="5159375" y="3506788"/>
          <p14:tracePt t="25395" x="5205413" y="3513138"/>
          <p14:tracePt t="25412" x="5211763" y="3513138"/>
          <p14:tracePt t="27374" x="5205413" y="3513138"/>
          <p14:tracePt t="27382" x="5199063" y="3513138"/>
          <p14:tracePt t="27390" x="5186363" y="3513138"/>
          <p14:tracePt t="27398" x="5106988" y="3513138"/>
          <p14:tracePt t="27415" x="4995863" y="3513138"/>
          <p14:tracePt t="27431" x="4852988" y="3513138"/>
          <p14:tracePt t="27448" x="4683125" y="3513138"/>
          <p14:tracePt t="27464" x="4448175" y="3521075"/>
          <p14:tracePt t="27482" x="4148138" y="3521075"/>
          <p14:tracePt t="27498" x="3775075" y="3475038"/>
          <p14:tracePt t="27515" x="3586163" y="3475038"/>
          <p14:tracePt t="27531" x="3409950" y="3429000"/>
          <p14:tracePt t="27548" x="3271838" y="3409950"/>
          <p14:tracePt t="27565" x="3181350" y="3382963"/>
          <p14:tracePt t="27582" x="3141663" y="3376613"/>
          <p14:tracePt t="27750" x="3141663" y="3370263"/>
          <p14:tracePt t="27762" x="3175000" y="3363913"/>
          <p14:tracePt t="27766" x="3225800" y="3363913"/>
          <p14:tracePt t="27767" x="3292475" y="3351213"/>
          <p14:tracePt t="27782" x="3441700" y="3351213"/>
          <p14:tracePt t="27798" x="3670300" y="3336925"/>
          <p14:tracePt t="27815" x="3756025" y="3336925"/>
          <p14:tracePt t="27832" x="3787775" y="3330575"/>
          <p14:tracePt t="27974" x="3787775" y="3317875"/>
          <p14:tracePt t="27982" x="3787775" y="3305175"/>
          <p14:tracePt t="27991" x="3794125" y="3292475"/>
          <p14:tracePt t="27999" x="3794125" y="3259138"/>
          <p14:tracePt t="28015" x="3802063" y="3219450"/>
          <p14:tracePt t="28032" x="3802063" y="3200400"/>
          <p14:tracePt t="28049" x="3802063" y="3187700"/>
          <p14:tracePt t="28110" x="3794125" y="3187700"/>
          <p14:tracePt t="28129" x="3787775" y="3187700"/>
          <p14:tracePt t="28158" x="3781425" y="3187700"/>
          <p14:tracePt t="28326" x="3775075" y="3187700"/>
          <p14:tracePt t="28334" x="3768725" y="3187700"/>
          <p14:tracePt t="28342" x="3768725" y="3181350"/>
          <p14:tracePt t="28350" x="3762375" y="3181350"/>
          <p14:tracePt t="28358" x="3762375" y="3175000"/>
          <p14:tracePt t="28366" x="3741738" y="3167063"/>
          <p14:tracePt t="28382" x="3722688" y="3160713"/>
          <p14:tracePt t="28399" x="3703638" y="3154363"/>
          <p14:tracePt t="28416" x="3690938" y="3148013"/>
          <p14:tracePt t="28433" x="3676650" y="3148013"/>
          <p14:tracePt t="28449" x="3670300" y="3148013"/>
          <p14:tracePt t="28466" x="3663950" y="3148013"/>
          <p14:tracePt t="28483" x="3657600" y="3141663"/>
          <p14:tracePt t="28606" x="3657600" y="3135313"/>
          <p14:tracePt t="28622" x="3663950" y="3135313"/>
          <p14:tracePt t="28646" x="3670300" y="3128963"/>
          <p14:tracePt t="28670" x="3676650" y="3128963"/>
          <p14:tracePt t="28678" x="3683000" y="3122613"/>
          <p14:tracePt t="28691" x="3683000" y="3116263"/>
          <p14:tracePt t="28702" x="3690938" y="3116263"/>
          <p14:tracePt t="28718" x="3690938" y="3108325"/>
          <p14:tracePt t="29006" x="3690938" y="3116263"/>
          <p14:tracePt t="29014" x="3697288" y="3116263"/>
          <p14:tracePt t="29022" x="3697288" y="3122613"/>
          <p14:tracePt t="29034" x="3703638" y="3122613"/>
          <p14:tracePt t="29038" x="3716338" y="3128963"/>
          <p14:tracePt t="29050" x="3749675" y="3141663"/>
          <p14:tracePt t="29067" x="3814763" y="3160713"/>
          <p14:tracePt t="29083" x="3892550" y="3181350"/>
          <p14:tracePt t="29101" x="3957638" y="3187700"/>
          <p14:tracePt t="29117" x="4030663" y="3200400"/>
          <p14:tracePt t="29134" x="4114800" y="3194050"/>
          <p14:tracePt t="29150" x="4154488" y="3181350"/>
          <p14:tracePt t="29167" x="4186238" y="3167063"/>
          <p14:tracePt t="29184" x="4213225" y="3148013"/>
          <p14:tracePt t="29200" x="4238625" y="3108325"/>
          <p14:tracePt t="29217" x="4265613" y="3076575"/>
          <p14:tracePt t="29234" x="4271963" y="3063875"/>
          <p14:tracePt t="29350" x="4271963" y="3070225"/>
          <p14:tracePt t="29358" x="4271963" y="3076575"/>
          <p14:tracePt t="29366" x="4271963" y="3089275"/>
          <p14:tracePt t="29374" x="4284663" y="3122613"/>
          <p14:tracePt t="29384" x="4310063" y="3148013"/>
          <p14:tracePt t="29401" x="4349750" y="3194050"/>
          <p14:tracePt t="29417" x="4383088" y="3206750"/>
          <p14:tracePt t="29434" x="4448175" y="3219450"/>
          <p14:tracePt t="29451" x="4546600" y="3219450"/>
          <p14:tracePt t="29467" x="4656138" y="3219450"/>
          <p14:tracePt t="29484" x="4806950" y="3219450"/>
          <p14:tracePt t="29501" x="4937125" y="3219450"/>
          <p14:tracePt t="29517" x="5068888" y="3206750"/>
          <p14:tracePt t="29534" x="5165725" y="3187700"/>
          <p14:tracePt t="29551" x="5192713" y="3175000"/>
          <p14:tracePt t="29568" x="5199063" y="3167063"/>
          <p14:tracePt t="29670" x="5199063" y="3175000"/>
          <p14:tracePt t="29680" x="5192713" y="3187700"/>
          <p14:tracePt t="29686" x="5192713" y="3194050"/>
          <p14:tracePt t="29701" x="5192713" y="3206750"/>
          <p14:tracePt t="29702" x="5218113" y="3240088"/>
          <p14:tracePt t="29718" x="5264150" y="3271838"/>
          <p14:tracePt t="29734" x="5375275" y="3292475"/>
          <p14:tracePt t="29751" x="5505450" y="3330575"/>
          <p14:tracePt t="29768" x="5649913" y="3336925"/>
          <p14:tracePt t="29784" x="5807075" y="3336925"/>
          <p14:tracePt t="29801" x="5943600" y="3324225"/>
          <p14:tracePt t="29818" x="6067425" y="3305175"/>
          <p14:tracePt t="29835" x="6138863" y="3271838"/>
          <p14:tracePt t="29851" x="6172200" y="3246438"/>
          <p14:tracePt t="29868" x="6197600" y="3225800"/>
          <p14:tracePt t="29885" x="6197600" y="3219450"/>
          <p14:tracePt t="29974" x="6197600" y="3225800"/>
          <p14:tracePt t="29982" x="6205538" y="3225800"/>
          <p14:tracePt t="29990" x="6211888" y="3233738"/>
          <p14:tracePt t="29998" x="6224588" y="3246438"/>
          <p14:tracePt t="30004" x="6276975" y="3298825"/>
          <p14:tracePt t="30018" x="6348413" y="3330575"/>
          <p14:tracePt t="30035" x="6465888" y="3363913"/>
          <p14:tracePt t="30052" x="6589713" y="3376613"/>
          <p14:tracePt t="30068" x="6713538" y="3395663"/>
          <p14:tracePt t="30085" x="6832600" y="3395663"/>
          <p14:tracePt t="30102" x="6969125" y="3363913"/>
          <p14:tracePt t="30118" x="7008813" y="3324225"/>
          <p14:tracePt t="30135" x="7046913" y="3284538"/>
          <p14:tracePt t="30152" x="7067550" y="3252788"/>
          <p14:tracePt t="30168" x="7073900" y="3240088"/>
          <p14:tracePt t="30185" x="7073900" y="3233738"/>
          <p14:tracePt t="30202" x="7073900" y="3225800"/>
          <p14:tracePt t="30218" x="7080250" y="3219450"/>
          <p14:tracePt t="30235" x="7080250" y="3213100"/>
          <p14:tracePt t="30252" x="7086600" y="3213100"/>
          <p14:tracePt t="30550" x="7080250" y="3213100"/>
          <p14:tracePt t="30558" x="7073900" y="3213100"/>
          <p14:tracePt t="30574" x="7067550" y="3213100"/>
          <p14:tracePt t="30590" x="7061200" y="3213100"/>
          <p14:tracePt t="30602" x="7053263" y="3219450"/>
          <p14:tracePt t="30605" x="7040563" y="3219450"/>
          <p14:tracePt t="30619" x="7027863" y="3219450"/>
          <p14:tracePt t="30636" x="7015163" y="3219450"/>
          <p14:tracePt t="30652" x="7008813" y="3225800"/>
          <p14:tracePt t="30669" x="6988175" y="3233738"/>
          <p14:tracePt t="30686" x="6942138" y="3233738"/>
          <p14:tracePt t="30702" x="6870700" y="3240088"/>
          <p14:tracePt t="30719" x="6792913" y="3240088"/>
          <p14:tracePt t="30736" x="6721475" y="3240088"/>
          <p14:tracePt t="30752" x="6642100" y="3240088"/>
          <p14:tracePt t="30769" x="6564313" y="3240088"/>
          <p14:tracePt t="30786" x="6499225" y="3240088"/>
          <p14:tracePt t="30803" x="6419850" y="3233738"/>
          <p14:tracePt t="30819" x="6316663" y="3233738"/>
          <p14:tracePt t="30836" x="6218238" y="3225800"/>
          <p14:tracePt t="30853" x="6113463" y="3225800"/>
          <p14:tracePt t="30870" x="5962650" y="3225800"/>
          <p14:tracePt t="30886" x="5838825" y="3219450"/>
          <p14:tracePt t="30903" x="5708650" y="3219450"/>
          <p14:tracePt t="30919" x="5578475" y="3219450"/>
          <p14:tracePt t="30936" x="5453063" y="3219450"/>
          <p14:tracePt t="30953" x="5329238" y="3219450"/>
          <p14:tracePt t="30970" x="5232400" y="3213100"/>
          <p14:tracePt t="30986" x="5153025" y="3213100"/>
          <p14:tracePt t="31003" x="5100638" y="3213100"/>
          <p14:tracePt t="31020" x="5068888" y="3213100"/>
          <p14:tracePt t="31036" x="5062538" y="3213100"/>
          <p14:tracePt t="31070" x="5062538" y="3219450"/>
          <p14:tracePt t="31102" x="5054600" y="3219450"/>
          <p14:tracePt t="31638" x="5048250" y="3219450"/>
          <p14:tracePt t="31649" x="5022850" y="3225800"/>
          <p14:tracePt t="31654" x="4976813" y="3225800"/>
          <p14:tracePt t="31671" x="4846638" y="3225800"/>
          <p14:tracePt t="31671" x="4676775" y="3225800"/>
          <p14:tracePt t="31687" x="4479925" y="3233738"/>
          <p14:tracePt t="31704" x="4140200" y="3219450"/>
          <p14:tracePt t="31721" x="3749675" y="3219450"/>
          <p14:tracePt t="31737" x="3357563" y="3206750"/>
          <p14:tracePt t="31754" x="2971800" y="3187700"/>
          <p14:tracePt t="31771" x="2730500" y="3175000"/>
          <p14:tracePt t="31787" x="2560638" y="3175000"/>
          <p14:tracePt t="31804" x="2422525" y="3175000"/>
          <p14:tracePt t="31821" x="2311400" y="3167063"/>
          <p14:tracePt t="31837" x="2233613" y="3160713"/>
          <p14:tracePt t="31854" x="2135188" y="3160713"/>
          <p14:tracePt t="31871" x="2082800" y="3160713"/>
          <p14:tracePt t="31887" x="2032000" y="3160713"/>
          <p14:tracePt t="31904" x="1958975" y="3160713"/>
          <p14:tracePt t="31921" x="1887538" y="3160713"/>
          <p14:tracePt t="31938" x="1847850" y="3160713"/>
          <p14:tracePt t="31954" x="1841500" y="3160713"/>
          <p14:tracePt t="32150" x="1835150" y="3160713"/>
          <p14:tracePt t="32158" x="1816100" y="3160713"/>
          <p14:tracePt t="32166" x="1776413" y="3154363"/>
          <p14:tracePt t="32174" x="1671638" y="3154363"/>
          <p14:tracePt t="32189" x="1574800" y="3154363"/>
          <p14:tracePt t="32205" x="1443038" y="3154363"/>
          <p14:tracePt t="32221" x="1331913" y="3154363"/>
          <p14:tracePt t="32238" x="1208088" y="3154363"/>
          <p14:tracePt t="32255" x="1162050" y="3154363"/>
          <p14:tracePt t="32271" x="1130300" y="3154363"/>
          <p14:tracePt t="32288" x="1117600" y="3154363"/>
          <p14:tracePt t="32305" x="1109663" y="3154363"/>
          <p14:tracePt t="32406" x="1103313" y="3154363"/>
          <p14:tracePt t="32422" x="1096963" y="3154363"/>
          <p14:tracePt t="32430" x="1090613" y="3154363"/>
          <p14:tracePt t="32438" x="1084263" y="3154363"/>
          <p14:tracePt t="32439" x="1065213" y="3154363"/>
          <p14:tracePt t="32455" x="1031875" y="3154363"/>
          <p14:tracePt t="32472" x="998538" y="3154363"/>
          <p14:tracePt t="32489" x="985838" y="3154363"/>
          <p14:tracePt t="32654" x="992188" y="3154363"/>
          <p14:tracePt t="32667" x="1006475" y="3154363"/>
          <p14:tracePt t="32670" x="1025525" y="3154363"/>
          <p14:tracePt t="32678" x="1090613" y="3154363"/>
          <p14:tracePt t="32689" x="1195388" y="3154363"/>
          <p14:tracePt t="32705" x="1306513" y="3154363"/>
          <p14:tracePt t="32722" x="1411288" y="3154363"/>
          <p14:tracePt t="32739" x="1522413" y="3154363"/>
          <p14:tracePt t="32755" x="1646238" y="3154363"/>
          <p14:tracePt t="32772" x="1816100" y="3154363"/>
          <p14:tracePt t="32789" x="2044700" y="3160713"/>
          <p14:tracePt t="32805" x="2579688" y="3167063"/>
          <p14:tracePt t="32822" x="2990850" y="3181350"/>
          <p14:tracePt t="32839" x="3363913" y="3181350"/>
          <p14:tracePt t="32856" x="3690938" y="3194050"/>
          <p14:tracePt t="32872" x="4016375" y="3213100"/>
          <p14:tracePt t="32889" x="4310063" y="3225800"/>
          <p14:tracePt t="32906" x="4670425" y="3240088"/>
          <p14:tracePt t="32922" x="5068888" y="3252788"/>
          <p14:tracePt t="32939" x="5473700" y="3252788"/>
          <p14:tracePt t="32956" x="5851525" y="3259138"/>
          <p14:tracePt t="32972" x="6159500" y="3265488"/>
          <p14:tracePt t="32989" x="6381750" y="3265488"/>
          <p14:tracePt t="33006" x="6700838" y="3265488"/>
          <p14:tracePt t="33022" x="6916738" y="3252788"/>
          <p14:tracePt t="33039" x="7092950" y="3252788"/>
          <p14:tracePt t="33056" x="7237413" y="3252788"/>
          <p14:tracePt t="33072" x="7354888" y="3252788"/>
          <p14:tracePt t="33089" x="7407275" y="3252788"/>
          <p14:tracePt t="33106" x="7413625" y="3252788"/>
          <p14:tracePt t="33270" x="7407275" y="3252788"/>
          <p14:tracePt t="33284" x="7399338" y="3252788"/>
          <p14:tracePt t="33290" x="7392988" y="3252788"/>
          <p14:tracePt t="33290" x="7373938" y="3259138"/>
          <p14:tracePt t="33306" x="7361238" y="3271838"/>
          <p14:tracePt t="33323" x="7340600" y="3292475"/>
          <p14:tracePt t="33339" x="7327900" y="3298825"/>
          <p14:tracePt t="33356" x="7321550" y="3305175"/>
          <p14:tracePt t="33373" x="7321550" y="3311525"/>
          <p14:tracePt t="33390" x="7315200" y="3330575"/>
          <p14:tracePt t="33406" x="7327900" y="3351213"/>
          <p14:tracePt t="33423" x="7373938" y="3416300"/>
          <p14:tracePt t="33440" x="7426325" y="3468688"/>
          <p14:tracePt t="33456" x="7478713" y="3527425"/>
          <p14:tracePt t="33474" x="7518400" y="3565525"/>
          <p14:tracePt t="33491" x="7524750" y="3565525"/>
          <p14:tracePt t="33575" x="7524750" y="3559175"/>
          <p14:tracePt t="33679" x="7524750" y="3552825"/>
          <p14:tracePt t="33694" x="7524750" y="3540125"/>
          <p14:tracePt t="33703" x="7524750" y="3533775"/>
          <p14:tracePt t="33708" x="7524750" y="3506788"/>
          <p14:tracePt t="33724" x="7524750" y="3487738"/>
          <p14:tracePt t="33741" x="7518400" y="3468688"/>
          <p14:tracePt t="33758" x="7504113" y="3454400"/>
          <p14:tracePt t="33815" x="7497763" y="3454400"/>
          <p14:tracePt t="33855" x="7491413" y="3454400"/>
          <p14:tracePt t="33887" x="7485063" y="3454400"/>
          <p14:tracePt t="33935" x="7478713" y="3454400"/>
          <p14:tracePt t="33943" x="7478713" y="3448050"/>
          <p14:tracePt t="33951" x="7472363" y="3448050"/>
          <p14:tracePt t="33959" x="7466013" y="3448050"/>
          <p14:tracePt t="33975" x="7439025" y="3435350"/>
          <p14:tracePt t="33975" x="7413625" y="3422650"/>
          <p14:tracePt t="33991" x="7361238" y="3389313"/>
          <p14:tracePt t="34008" x="7302500" y="3363913"/>
          <p14:tracePt t="34025" x="7223125" y="3336925"/>
          <p14:tracePt t="34042" x="7158038" y="3311525"/>
          <p14:tracePt t="34058" x="7073900" y="3278188"/>
          <p14:tracePt t="34075" x="6975475" y="3246438"/>
          <p14:tracePt t="34092" x="6864350" y="3233738"/>
          <p14:tracePt t="34109" x="6753225" y="3219450"/>
          <p14:tracePt t="34125" x="6623050" y="3219450"/>
          <p14:tracePt t="34142" x="6478588" y="3206750"/>
          <p14:tracePt t="34158" x="6243638" y="3200400"/>
          <p14:tracePt t="34175" x="6100763" y="3200400"/>
          <p14:tracePt t="34192" x="5969000" y="3200400"/>
          <p14:tracePt t="34208" x="5845175" y="3200400"/>
          <p14:tracePt t="34225" x="5702300" y="3200400"/>
          <p14:tracePt t="34242" x="5526088" y="3194050"/>
          <p14:tracePt t="34258" x="5341938" y="3194050"/>
          <p14:tracePt t="34275" x="5153025" y="3194050"/>
          <p14:tracePt t="34292" x="4924425" y="3187700"/>
          <p14:tracePt t="34309" x="4741863" y="3181350"/>
          <p14:tracePt t="34325" x="4559300" y="3181350"/>
          <p14:tracePt t="34342" x="4383088" y="3181350"/>
          <p14:tracePt t="34359" x="4121150" y="3167063"/>
          <p14:tracePt t="34375" x="3944938" y="3148013"/>
          <p14:tracePt t="34392" x="3775075" y="3141663"/>
          <p14:tracePt t="34409" x="3592513" y="3135313"/>
          <p14:tracePt t="34425" x="3409950" y="3128963"/>
          <p14:tracePt t="34442" x="3219450" y="3128963"/>
          <p14:tracePt t="34459" x="3070225" y="3128963"/>
          <p14:tracePt t="34476" x="2952750" y="3122613"/>
          <p14:tracePt t="34493" x="2827338" y="3122613"/>
          <p14:tracePt t="34509" x="2703513" y="3122613"/>
          <p14:tracePt t="34525" x="2586038" y="3122613"/>
          <p14:tracePt t="34542" x="2390775" y="3122613"/>
          <p14:tracePt t="34559" x="2286000" y="3122613"/>
          <p14:tracePt t="34576" x="2181225" y="3128963"/>
          <p14:tracePt t="34592" x="2082800" y="3128963"/>
          <p14:tracePt t="34609" x="1992313" y="3128963"/>
          <p14:tracePt t="34626" x="1887538" y="3128963"/>
          <p14:tracePt t="34642" x="1795463" y="3128963"/>
          <p14:tracePt t="34659" x="1698625" y="3128963"/>
          <p14:tracePt t="34676" x="1593850" y="3128963"/>
          <p14:tracePt t="34692" x="1489075" y="3128963"/>
          <p14:tracePt t="34709" x="1377950" y="3128963"/>
          <p14:tracePt t="34726" x="1266825" y="3128963"/>
          <p14:tracePt t="34743" x="1103313" y="3128963"/>
          <p14:tracePt t="34759" x="1025525" y="3128963"/>
          <p14:tracePt t="34776" x="954088" y="3128963"/>
          <p14:tracePt t="34793" x="895350" y="3148013"/>
          <p14:tracePt t="34809" x="849313" y="3187700"/>
          <p14:tracePt t="34826" x="809625" y="3233738"/>
          <p14:tracePt t="34843" x="769938" y="3284538"/>
          <p14:tracePt t="34859" x="731838" y="3324225"/>
          <p14:tracePt t="34876" x="711200" y="3363913"/>
          <p14:tracePt t="34893" x="711200" y="3403600"/>
          <p14:tracePt t="34909" x="719138" y="3441700"/>
          <p14:tracePt t="34926" x="769938" y="3500438"/>
          <p14:tracePt t="34943" x="849313" y="3565525"/>
          <p14:tracePt t="34959" x="960438" y="3617913"/>
          <p14:tracePt t="34976" x="1071563" y="3657600"/>
          <p14:tracePt t="34993" x="1176338" y="3670300"/>
          <p14:tracePt t="35010" x="1287463" y="3670300"/>
          <p14:tracePt t="35026" x="1436688" y="3670300"/>
          <p14:tracePt t="35043" x="1606550" y="3676650"/>
          <p14:tracePt t="35060" x="1770063" y="3683000"/>
          <p14:tracePt t="35076" x="1933575" y="3683000"/>
          <p14:tracePt t="35093" x="2097088" y="3683000"/>
          <p14:tracePt t="35110" x="2286000" y="3683000"/>
          <p14:tracePt t="35126" x="2554288" y="3683000"/>
          <p14:tracePt t="35143" x="2743200" y="3683000"/>
          <p14:tracePt t="35160" x="2925763" y="3683000"/>
          <p14:tracePt t="35176" x="3116263" y="3683000"/>
          <p14:tracePt t="35193" x="3292475" y="3683000"/>
          <p14:tracePt t="35210" x="3468688" y="3683000"/>
          <p14:tracePt t="35227" x="3644900" y="3683000"/>
          <p14:tracePt t="35244" x="3814763" y="3683000"/>
          <p14:tracePt t="35261" x="3990975" y="3683000"/>
          <p14:tracePt t="35277" x="4167188" y="3683000"/>
          <p14:tracePt t="35294" x="4349750" y="3683000"/>
          <p14:tracePt t="35310" x="4525963" y="3683000"/>
          <p14:tracePt t="35310" x="4591050" y="3690938"/>
          <p14:tracePt t="35327" x="4735513" y="3690938"/>
          <p14:tracePt t="35343" x="4872038" y="3690938"/>
          <p14:tracePt t="35360" x="5010150" y="3697288"/>
          <p14:tracePt t="35377" x="5140325" y="3697288"/>
          <p14:tracePt t="35394" x="5270500" y="3697288"/>
          <p14:tracePt t="35410" x="5394325" y="3697288"/>
          <p14:tracePt t="35427" x="5526088" y="3697288"/>
          <p14:tracePt t="35443" x="5662613" y="3697288"/>
          <p14:tracePt t="35460" x="5792788" y="3697288"/>
          <p14:tracePt t="35477" x="5924550" y="3697288"/>
          <p14:tracePt t="35494" x="6054725" y="3697288"/>
          <p14:tracePt t="35510" x="6249988" y="3703638"/>
          <p14:tracePt t="35527" x="6381750" y="3703638"/>
          <p14:tracePt t="35544" x="6511925" y="3703638"/>
          <p14:tracePt t="35560" x="6642100" y="3703638"/>
          <p14:tracePt t="35577" x="6773863" y="3703638"/>
          <p14:tracePt t="35594" x="6904038" y="3703638"/>
          <p14:tracePt t="35610" x="7034213" y="3703638"/>
          <p14:tracePt t="35627" x="7132638" y="3703638"/>
          <p14:tracePt t="35644" x="7204075" y="3703638"/>
          <p14:tracePt t="35661" x="7256463" y="3703638"/>
          <p14:tracePt t="35677" x="7321550" y="3697288"/>
          <p14:tracePt t="35694" x="7361238" y="3697288"/>
          <p14:tracePt t="35711" x="7413625" y="3683000"/>
          <p14:tracePt t="35727" x="7451725" y="3683000"/>
          <p14:tracePt t="35744" x="7478713" y="3676650"/>
          <p14:tracePt t="35761" x="7510463" y="3670300"/>
          <p14:tracePt t="35777" x="7531100" y="3663950"/>
          <p14:tracePt t="35794" x="7550150" y="3651250"/>
          <p14:tracePt t="35811" x="7556500" y="3644900"/>
          <p14:tracePt t="35827" x="7569200" y="3638550"/>
          <p14:tracePt t="35844" x="7577138" y="3611563"/>
          <p14:tracePt t="35861" x="7577138" y="3592513"/>
          <p14:tracePt t="35877" x="7577138" y="3552825"/>
          <p14:tracePt t="35894" x="7577138" y="3506788"/>
          <p14:tracePt t="35911" x="7556500" y="3481388"/>
          <p14:tracePt t="35927" x="7543800" y="3454400"/>
          <p14:tracePt t="35944" x="7543800" y="3441700"/>
          <p14:tracePt t="35961" x="7531100" y="3422650"/>
          <p14:tracePt t="35978" x="7518400" y="3409950"/>
          <p14:tracePt t="35994" x="7504113" y="3389313"/>
          <p14:tracePt t="36011" x="7497763" y="3370263"/>
          <p14:tracePt t="36028" x="7485063" y="3370263"/>
          <p14:tracePt t="36045" x="7478713" y="3363913"/>
          <p14:tracePt t="36061" x="7472363" y="3363913"/>
          <p14:tracePt t="36078" x="7466013" y="3363913"/>
          <p14:tracePt t="36095" x="7451725" y="3357563"/>
          <p14:tracePt t="36112" x="7445375" y="3351213"/>
          <p14:tracePt t="36128" x="7432675" y="3351213"/>
          <p14:tracePt t="36144" x="7426325" y="3344863"/>
          <p14:tracePt t="36199" x="7419975" y="3344863"/>
          <p14:tracePt t="37207" x="7419975" y="3336925"/>
          <p14:tracePt t="37231" x="7419975" y="3330575"/>
          <p14:tracePt t="4058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32624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||</a:t>
            </a:r>
            <a:r>
              <a:rPr lang="en-US" dirty="0" smtClean="0"/>
              <a:t> operator is called </a:t>
            </a:r>
            <a:r>
              <a:rPr lang="en-US" b="1" dirty="0" smtClean="0"/>
              <a:t>or</a:t>
            </a:r>
            <a:endParaRPr lang="en-US" dirty="0" smtClean="0"/>
          </a:p>
          <a:p>
            <a:pPr lvl="1"/>
            <a:r>
              <a:rPr lang="en-US" dirty="0" smtClean="0"/>
              <a:t>Yields the result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 if at least one of the conditions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if (condition1 | | condition2){</a:t>
            </a:r>
          </a:p>
          <a:p>
            <a:pPr lvl="1">
              <a:buNone/>
            </a:pPr>
            <a:r>
              <a:rPr lang="en-US" dirty="0" smtClean="0"/>
              <a:t>	//BLOCK EXECUTES IF EITHER CONDITION IS TRUE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truth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43" y="3425141"/>
            <a:ext cx="6148634" cy="2286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873" y="3075583"/>
            <a:ext cx="1858938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6281" y="3395642"/>
            <a:ext cx="2530732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2"/>
    </mc:Choice>
    <mc:Fallback xmlns="">
      <p:transition spd="slow" advTm="52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14" x="1482725" y="1404938"/>
          <p14:tracePt t="5532" x="1476375" y="1404938"/>
          <p14:tracePt t="5540" x="1463675" y="1404938"/>
          <p14:tracePt t="5556" x="1443038" y="1411288"/>
          <p14:tracePt t="5564" x="1436688" y="1411288"/>
          <p14:tracePt t="5572" x="1430338" y="1411288"/>
          <p14:tracePt t="5588" x="1404938" y="1411288"/>
          <p14:tracePt t="5604" x="1384300" y="1411288"/>
          <p14:tracePt t="5629" x="1371600" y="1411288"/>
          <p14:tracePt t="5708" x="1371600" y="1404938"/>
          <p14:tracePt t="5724" x="1384300" y="1404938"/>
          <p14:tracePt t="5732" x="1404938" y="1404938"/>
          <p14:tracePt t="5739" x="1430338" y="1404938"/>
          <p14:tracePt t="5746" x="1495425" y="1404938"/>
          <p14:tracePt t="5762" x="1541463" y="1404938"/>
          <p14:tracePt t="5779" x="1560513" y="1404938"/>
          <p14:tracePt t="5836" x="1554163" y="1404938"/>
          <p14:tracePt t="5844" x="1547813" y="1404938"/>
          <p14:tracePt t="5852" x="1522413" y="1404938"/>
          <p14:tracePt t="5860" x="1482725" y="1404938"/>
          <p14:tracePt t="5868" x="1377950" y="1404938"/>
          <p14:tracePt t="5879" x="1273175" y="1404938"/>
          <p14:tracePt t="5896" x="1155700" y="1404938"/>
          <p14:tracePt t="5913" x="1025525" y="1404938"/>
          <p14:tracePt t="5929" x="954088" y="1404938"/>
          <p14:tracePt t="5946" x="947738" y="1404938"/>
          <p14:tracePt t="6004" x="947738" y="1397000"/>
          <p14:tracePt t="6012" x="966788" y="1397000"/>
          <p14:tracePt t="6020" x="985838" y="1397000"/>
          <p14:tracePt t="6028" x="1012825" y="1397000"/>
          <p14:tracePt t="6028" x="1044575" y="1397000"/>
          <p14:tracePt t="6036" x="1071563" y="1397000"/>
          <p14:tracePt t="6046" x="1168400" y="1404938"/>
          <p14:tracePt t="6062" x="1287463" y="1411288"/>
          <p14:tracePt t="6079" x="1397000" y="1417638"/>
          <p14:tracePt t="6096" x="1470025" y="1417638"/>
          <p14:tracePt t="6112" x="1489075" y="1417638"/>
          <p14:tracePt t="6813" x="1495425" y="1417638"/>
          <p14:tracePt t="6821" x="1508125" y="1417638"/>
          <p14:tracePt t="6821" x="1528763" y="1417638"/>
          <p14:tracePt t="6837" x="1547813" y="1417638"/>
          <p14:tracePt t="6847" x="1566863" y="1417638"/>
          <p14:tracePt t="6853" x="1625600" y="1417638"/>
          <p14:tracePt t="6863" x="1717675" y="1417638"/>
          <p14:tracePt t="6880" x="1822450" y="1423988"/>
          <p14:tracePt t="6896" x="1927225" y="1423988"/>
          <p14:tracePt t="6913" x="2011363" y="1423988"/>
          <p14:tracePt t="6930" x="2097088" y="1423988"/>
          <p14:tracePt t="6946" x="2149475" y="1423988"/>
          <p14:tracePt t="6963" x="2193925" y="1423988"/>
          <p14:tracePt t="6980" x="2220913" y="1423988"/>
          <p14:tracePt t="6996" x="2233613" y="1423988"/>
          <p14:tracePt t="7093" x="2227263" y="1423988"/>
          <p14:tracePt t="7101" x="2214563" y="1423988"/>
          <p14:tracePt t="7108" x="2193925" y="1423988"/>
          <p14:tracePt t="7117" x="2162175" y="1423988"/>
          <p14:tracePt t="7130" x="2116138" y="1423988"/>
          <p14:tracePt t="7130" x="2011363" y="1423988"/>
          <p14:tracePt t="7146" x="1881188" y="1423988"/>
          <p14:tracePt t="7163" x="1724025" y="1423988"/>
          <p14:tracePt t="7180" x="1581150" y="1423988"/>
          <p14:tracePt t="7196" x="1449388" y="1423988"/>
          <p14:tracePt t="7213" x="1430338" y="1423988"/>
          <p14:tracePt t="7446" x="1423988" y="1411288"/>
          <p14:tracePt t="7454" x="1411288" y="1411288"/>
          <p14:tracePt t="7457" x="1397000" y="1411288"/>
          <p14:tracePt t="7464" x="1338263" y="1411288"/>
          <p14:tracePt t="7480" x="1260475" y="1417638"/>
          <p14:tracePt t="7497" x="1220788" y="1417638"/>
          <p14:tracePt t="7542" x="1214438" y="1417638"/>
          <p14:tracePt t="7581" x="1214438" y="1411288"/>
          <p14:tracePt t="7588" x="1214438" y="1404938"/>
          <p14:tracePt t="7605" x="1214438" y="1397000"/>
          <p14:tracePt t="7621" x="1214438" y="1390650"/>
          <p14:tracePt t="7630" x="1214438" y="1384300"/>
          <p14:tracePt t="7631" x="1201738" y="1365250"/>
          <p14:tracePt t="7647" x="1201738" y="1338263"/>
          <p14:tracePt t="7664" x="1201738" y="1300163"/>
          <p14:tracePt t="7680" x="1195388" y="1266825"/>
          <p14:tracePt t="7697" x="1189038" y="1189038"/>
          <p14:tracePt t="7714" x="1189038" y="1130300"/>
          <p14:tracePt t="7730" x="1182688" y="1090613"/>
          <p14:tracePt t="7747" x="1182688" y="1050925"/>
          <p14:tracePt t="7764" x="1176338" y="1044575"/>
          <p14:tracePt t="7780" x="1168400" y="1038225"/>
          <p14:tracePt t="7885" x="1168400" y="1044575"/>
          <p14:tracePt t="7893" x="1168400" y="1050925"/>
          <p14:tracePt t="7901" x="1168400" y="1058863"/>
          <p14:tracePt t="7909" x="1168400" y="1065213"/>
          <p14:tracePt t="7930" x="1168400" y="1090613"/>
          <p14:tracePt t="7931" x="1168400" y="1130300"/>
          <p14:tracePt t="7947" x="1168400" y="1176338"/>
          <p14:tracePt t="7964" x="1168400" y="1220788"/>
          <p14:tracePt t="7980" x="1168400" y="1287463"/>
          <p14:tracePt t="7997" x="1168400" y="1411288"/>
          <p14:tracePt t="8014" x="1168400" y="1482725"/>
          <p14:tracePt t="8030" x="1176338" y="1508125"/>
          <p14:tracePt t="8047" x="1176338" y="1516063"/>
          <p14:tracePt t="8064" x="1182688" y="1522413"/>
          <p14:tracePt t="8189" x="1182688" y="1516063"/>
          <p14:tracePt t="8197" x="1189038" y="1508125"/>
          <p14:tracePt t="8205" x="1189038" y="1501775"/>
          <p14:tracePt t="8220" x="1195388" y="1489075"/>
          <p14:tracePt t="8228" x="1195388" y="1476375"/>
          <p14:tracePt t="8236" x="1201738" y="1463675"/>
          <p14:tracePt t="8248" x="1214438" y="1436688"/>
          <p14:tracePt t="8262" x="1235075" y="1411288"/>
          <p14:tracePt t="8279" x="1241425" y="1371600"/>
          <p14:tracePt t="8296" x="1266825" y="1319213"/>
          <p14:tracePt t="8312" x="1300163" y="1273175"/>
          <p14:tracePt t="8329" x="1319213" y="1247775"/>
          <p14:tracePt t="8346" x="1331913" y="1220788"/>
          <p14:tracePt t="8363" x="1331913" y="1208088"/>
          <p14:tracePt t="8379" x="1338263" y="1189038"/>
          <p14:tracePt t="8396" x="1338263" y="1162050"/>
          <p14:tracePt t="8396" x="1338263" y="1155700"/>
          <p14:tracePt t="8412" x="1338263" y="1143000"/>
          <p14:tracePt t="8429" x="1338263" y="1117600"/>
          <p14:tracePt t="8446" x="1338263" y="1096963"/>
          <p14:tracePt t="8462" x="1338263" y="1084263"/>
          <p14:tracePt t="8479" x="1338263" y="1077913"/>
          <p14:tracePt t="8580" x="1338263" y="1084263"/>
          <p14:tracePt t="8588" x="1338263" y="1096963"/>
          <p14:tracePt t="8596" x="1338263" y="1117600"/>
          <p14:tracePt t="8604" x="1338263" y="1162050"/>
          <p14:tracePt t="8613" x="1346200" y="1208088"/>
          <p14:tracePt t="8629" x="1352550" y="1254125"/>
          <p14:tracePt t="8646" x="1358900" y="1293813"/>
          <p14:tracePt t="8662" x="1358900" y="1331913"/>
          <p14:tracePt t="8679" x="1371600" y="1352550"/>
          <p14:tracePt t="8696" x="1371600" y="1365250"/>
          <p14:tracePt t="8712" x="1371600" y="1377950"/>
          <p14:tracePt t="8729" x="1377950" y="1384300"/>
          <p14:tracePt t="10612" x="1377950" y="1390650"/>
          <p14:tracePt t="10624" x="1377950" y="1397000"/>
          <p14:tracePt t="10660" x="1377950" y="1404938"/>
          <p14:tracePt t="10668" x="1384300" y="1404938"/>
          <p14:tracePt t="10684" x="1384300" y="1411288"/>
          <p14:tracePt t="10884" x="1377950" y="1411288"/>
          <p14:tracePt t="10892" x="1371600" y="1411288"/>
          <p14:tracePt t="10908" x="1365250" y="1411288"/>
          <p14:tracePt t="10916" x="1365250" y="1417638"/>
          <p14:tracePt t="10932" x="1352550" y="1417638"/>
          <p14:tracePt t="10940" x="1346200" y="1423988"/>
          <p14:tracePt t="10948" x="1331913" y="1423988"/>
          <p14:tracePt t="10961" x="1312863" y="1423988"/>
          <p14:tracePt t="10978" x="1300163" y="1423988"/>
          <p14:tracePt t="10995" x="1287463" y="1423988"/>
          <p14:tracePt t="11011" x="1279525" y="1423988"/>
          <p14:tracePt t="11028" x="1247775" y="1423988"/>
          <p14:tracePt t="11045" x="1208088" y="1411288"/>
          <p14:tracePt t="11061" x="1168400" y="1411288"/>
          <p14:tracePt t="11078" x="1143000" y="1411288"/>
          <p14:tracePt t="11095" x="1136650" y="1404938"/>
          <p14:tracePt t="11111" x="1130300" y="1404938"/>
          <p14:tracePt t="11452" x="1136650" y="1404938"/>
          <p14:tracePt t="11468" x="1143000" y="1404938"/>
          <p14:tracePt t="11492" x="1149350" y="1404938"/>
          <p14:tracePt t="11844" x="1155700" y="1404938"/>
          <p14:tracePt t="11852" x="1162050" y="1404938"/>
          <p14:tracePt t="11860" x="1168400" y="1404938"/>
          <p14:tracePt t="11868" x="1168400" y="1411288"/>
          <p14:tracePt t="11878" x="1176338" y="1411288"/>
          <p14:tracePt t="11894" x="1189038" y="1411288"/>
          <p14:tracePt t="11911" x="1195388" y="1417638"/>
          <p14:tracePt t="11928" x="1214438" y="1417638"/>
          <p14:tracePt t="11944" x="1254125" y="1417638"/>
          <p14:tracePt t="11961" x="1287463" y="1417638"/>
          <p14:tracePt t="11978" x="1331913" y="1417638"/>
          <p14:tracePt t="11994" x="1358900" y="1417638"/>
          <p14:tracePt t="12011" x="1384300" y="1417638"/>
          <p14:tracePt t="12028" x="1404938" y="1411288"/>
          <p14:tracePt t="12044" x="1411288" y="1404938"/>
          <p14:tracePt t="12100" x="1404938" y="1404938"/>
          <p14:tracePt t="12132" x="1397000" y="1404938"/>
          <p14:tracePt t="19364" x="1404938" y="1404938"/>
          <p14:tracePt t="19396" x="1411288" y="1404938"/>
          <p14:tracePt t="19412" x="1411288" y="1397000"/>
          <p14:tracePt t="19420" x="1411288" y="1390650"/>
          <p14:tracePt t="19441" x="1390650" y="1377950"/>
          <p14:tracePt t="19442" x="1390650" y="1365250"/>
          <p14:tracePt t="19748" x="1397000" y="1371600"/>
          <p14:tracePt t="19758" x="1397000" y="1377950"/>
          <p14:tracePt t="19764" x="1397000" y="1384300"/>
          <p14:tracePt t="19775" x="1384300" y="1384300"/>
          <p14:tracePt t="19836" x="1377950" y="1384300"/>
          <p14:tracePt t="19844" x="1371600" y="1384300"/>
          <p14:tracePt t="19858" x="1365250" y="1384300"/>
          <p14:tracePt t="19892" x="1365250" y="1390650"/>
          <p14:tracePt t="19916" x="1358900" y="1390650"/>
          <p14:tracePt t="19932" x="1352550" y="1390650"/>
          <p14:tracePt t="19948" x="1338263" y="1390650"/>
          <p14:tracePt t="19956" x="1325563" y="1390650"/>
          <p14:tracePt t="19963" x="1293813" y="1390650"/>
          <p14:tracePt t="19975" x="1260475" y="1390650"/>
          <p14:tracePt t="19991" x="1235075" y="1390650"/>
          <p14:tracePt t="20008" x="1201738" y="1390650"/>
          <p14:tracePt t="20024" x="1168400" y="1390650"/>
          <p14:tracePt t="20041" x="1143000" y="1390650"/>
          <p14:tracePt t="20058" x="1123950" y="1390650"/>
          <p14:tracePt t="20075" x="1096963" y="1390650"/>
          <p14:tracePt t="20091" x="1058863" y="1390650"/>
          <p14:tracePt t="20108" x="1031875" y="1390650"/>
          <p14:tracePt t="20124" x="1006475" y="1384300"/>
          <p14:tracePt t="20141" x="979488" y="1377950"/>
          <p14:tracePt t="20158" x="966788" y="1371600"/>
          <p14:tracePt t="20174" x="947738" y="1371600"/>
          <p14:tracePt t="20191" x="933450" y="1371600"/>
          <p14:tracePt t="20208" x="914400" y="1371600"/>
          <p14:tracePt t="20225" x="895350" y="1371600"/>
          <p14:tracePt t="20241" x="862013" y="1371600"/>
          <p14:tracePt t="20258" x="836613" y="1371600"/>
          <p14:tracePt t="20274" x="815975" y="1371600"/>
          <p14:tracePt t="20291" x="796925" y="1371600"/>
          <p14:tracePt t="20308" x="790575" y="1371600"/>
          <p14:tracePt t="20325" x="784225" y="1371600"/>
          <p14:tracePt t="20452" x="790575" y="1371600"/>
          <p14:tracePt t="20460" x="803275" y="1371600"/>
          <p14:tracePt t="20460" x="815975" y="1371600"/>
          <p14:tracePt t="20474" x="855663" y="1371600"/>
          <p14:tracePt t="20491" x="954088" y="1371600"/>
          <p14:tracePt t="20508" x="1050925" y="1371600"/>
          <p14:tracePt t="20525" x="1143000" y="1371600"/>
          <p14:tracePt t="20541" x="1241425" y="1371600"/>
          <p14:tracePt t="20558" x="1312863" y="1371600"/>
          <p14:tracePt t="20574" x="1365250" y="1371600"/>
          <p14:tracePt t="20591" x="1390650" y="1371600"/>
          <p14:tracePt t="20608" x="1404938" y="1371600"/>
          <p14:tracePt t="20624" x="1411288" y="1371600"/>
          <p14:tracePt t="20641" x="1417638" y="1371600"/>
          <p14:tracePt t="20658" x="1430338" y="1371600"/>
          <p14:tracePt t="20674" x="1443038" y="1371600"/>
          <p14:tracePt t="20691" x="1449388" y="1371600"/>
          <p14:tracePt t="20804" x="1449388" y="1377950"/>
          <p14:tracePt t="20812" x="1436688" y="1377950"/>
          <p14:tracePt t="20828" x="1423988" y="1377950"/>
          <p14:tracePt t="20841" x="1417638" y="1377950"/>
          <p14:tracePt t="20844" x="1404938" y="1384300"/>
          <p14:tracePt t="20858" x="1390650" y="1384300"/>
          <p14:tracePt t="20874" x="1384300" y="1384300"/>
          <p14:tracePt t="20891" x="1358900" y="1384300"/>
          <p14:tracePt t="20908" x="1352550" y="1390650"/>
          <p14:tracePt t="20924" x="1346200" y="1390650"/>
          <p14:tracePt t="20941" x="1338263" y="1397000"/>
          <p14:tracePt t="21020" x="1352550" y="1390650"/>
          <p14:tracePt t="21028" x="1365250" y="1390650"/>
          <p14:tracePt t="21036" x="1384300" y="1390650"/>
          <p14:tracePt t="21044" x="1411288" y="1390650"/>
          <p14:tracePt t="21057" x="1436688" y="1390650"/>
          <p14:tracePt t="21074" x="1443038" y="1390650"/>
          <p14:tracePt t="21156" x="1436688" y="1390650"/>
          <p14:tracePt t="21164" x="1430338" y="1390650"/>
          <p14:tracePt t="21172" x="1423988" y="1390650"/>
          <p14:tracePt t="21180" x="1397000" y="1397000"/>
          <p14:tracePt t="21191" x="1358900" y="1397000"/>
          <p14:tracePt t="21207" x="1319213" y="1397000"/>
          <p14:tracePt t="21224" x="1287463" y="1397000"/>
          <p14:tracePt t="21241" x="1266825" y="1404938"/>
          <p14:tracePt t="21364" x="1287463" y="1404938"/>
          <p14:tracePt t="21372" x="1319213" y="1404938"/>
          <p14:tracePt t="21380" x="1397000" y="1404938"/>
          <p14:tracePt t="21391" x="1501775" y="1404938"/>
          <p14:tracePt t="21407" x="1587500" y="1404938"/>
          <p14:tracePt t="21424" x="1658938" y="1404938"/>
          <p14:tracePt t="21441" x="1684338" y="1404938"/>
          <p14:tracePt t="21564" x="1677988" y="1404938"/>
          <p14:tracePt t="21572" x="1671638" y="1404938"/>
          <p14:tracePt t="21612" x="1665288" y="1404938"/>
          <p14:tracePt t="21628" x="1665288" y="1411288"/>
          <p14:tracePt t="21636" x="1658938" y="1411288"/>
          <p14:tracePt t="21646" x="1652588" y="1411288"/>
          <p14:tracePt t="21657" x="1633538" y="1411288"/>
          <p14:tracePt t="21674" x="1606550" y="1411288"/>
          <p14:tracePt t="21691" x="1560513" y="1411288"/>
          <p14:tracePt t="21707" x="1449388" y="1411288"/>
          <p14:tracePt t="21724" x="1371600" y="1411288"/>
          <p14:tracePt t="21740" x="1312863" y="1411288"/>
          <p14:tracePt t="21757" x="1273175" y="1411288"/>
          <p14:tracePt t="21916" x="1279525" y="1411288"/>
          <p14:tracePt t="21924" x="1300163" y="1411288"/>
          <p14:tracePt t="21932" x="1331913" y="1411288"/>
          <p14:tracePt t="21943" x="1365250" y="1411288"/>
          <p14:tracePt t="21957" x="1384300" y="1404938"/>
          <p14:tracePt t="21974" x="1411288" y="1404938"/>
          <p14:tracePt t="22012" x="1417638" y="1404938"/>
          <p14:tracePt t="22084" x="1404938" y="1404938"/>
          <p14:tracePt t="22092" x="1397000" y="1404938"/>
          <p14:tracePt t="22100" x="1377950" y="1404938"/>
          <p14:tracePt t="22100" x="1358900" y="1404938"/>
          <p14:tracePt t="22108" x="1312863" y="1404938"/>
          <p14:tracePt t="22124" x="1273175" y="1404938"/>
          <p14:tracePt t="22140" x="1220788" y="1404938"/>
          <p14:tracePt t="22157" x="1182688" y="1404938"/>
          <p14:tracePt t="22174" x="1168400" y="1404938"/>
          <p14:tracePt t="22190" x="1162050" y="1404938"/>
          <p14:tracePt t="22260" x="1168400" y="1404938"/>
          <p14:tracePt t="22268" x="1182688" y="1404938"/>
          <p14:tracePt t="22278" x="1201738" y="1404938"/>
          <p14:tracePt t="22278" x="1220788" y="1404938"/>
          <p14:tracePt t="22290" x="1266825" y="1404938"/>
          <p14:tracePt t="22307" x="1325563" y="1404938"/>
          <p14:tracePt t="22324" x="1397000" y="1404938"/>
          <p14:tracePt t="22340" x="1417638" y="1404938"/>
          <p14:tracePt t="22357" x="1430338" y="1404938"/>
          <p14:tracePt t="22556" x="1430338" y="1397000"/>
          <p14:tracePt t="22572" x="1436688" y="1397000"/>
          <p14:tracePt t="22580" x="1455738" y="1397000"/>
          <p14:tracePt t="22588" x="1476375" y="1397000"/>
          <p14:tracePt t="22596" x="1535113" y="1390650"/>
          <p14:tracePt t="22607" x="1612900" y="1390650"/>
          <p14:tracePt t="22623" x="1717675" y="1390650"/>
          <p14:tracePt t="22640" x="1822450" y="1390650"/>
          <p14:tracePt t="22657" x="1906588" y="1390650"/>
          <p14:tracePt t="22673" x="1998663" y="1390650"/>
          <p14:tracePt t="22690" x="2070100" y="1390650"/>
          <p14:tracePt t="22707" x="2122488" y="1390650"/>
          <p14:tracePt t="22723" x="2201863" y="1390650"/>
          <p14:tracePt t="22740" x="2286000" y="1390650"/>
          <p14:tracePt t="22757" x="2397125" y="1390650"/>
          <p14:tracePt t="22773" x="2508250" y="1404938"/>
          <p14:tracePt t="22790" x="2632075" y="1417638"/>
          <p14:tracePt t="22807" x="2789238" y="1436688"/>
          <p14:tracePt t="22823" x="2965450" y="1455738"/>
          <p14:tracePt t="22840" x="3108325" y="1470025"/>
          <p14:tracePt t="22857" x="3240088" y="1476375"/>
          <p14:tracePt t="22873" x="3370263" y="1482725"/>
          <p14:tracePt t="22890" x="3506788" y="1495425"/>
          <p14:tracePt t="22907" x="3632200" y="1501775"/>
          <p14:tracePt t="22923" x="3787775" y="1501775"/>
          <p14:tracePt t="22940" x="3867150" y="1501775"/>
          <p14:tracePt t="22957" x="3944938" y="1501775"/>
          <p14:tracePt t="22973" x="3990975" y="1501775"/>
          <p14:tracePt t="22990" x="4037013" y="1501775"/>
          <p14:tracePt t="23007" x="4102100" y="1501775"/>
          <p14:tracePt t="23023" x="4173538" y="1501775"/>
          <p14:tracePt t="23040" x="4251325" y="1501775"/>
          <p14:tracePt t="23057" x="4310063" y="1501775"/>
          <p14:tracePt t="23073" x="4362450" y="1508125"/>
          <p14:tracePt t="23090" x="4376738" y="1508125"/>
          <p14:tracePt t="23107" x="4383088" y="1501775"/>
          <p14:tracePt t="23123" x="4395788" y="1495425"/>
          <p14:tracePt t="23140" x="4408488" y="1495425"/>
          <p14:tracePt t="23157" x="4427538" y="1489075"/>
          <p14:tracePt t="23173" x="4448175" y="1482725"/>
          <p14:tracePt t="23190" x="4460875" y="1482725"/>
          <p14:tracePt t="23207" x="4479925" y="1482725"/>
          <p14:tracePt t="24350" x="4473575" y="1482725"/>
          <p14:tracePt t="24358" x="4467225" y="1482725"/>
          <p14:tracePt t="24374" x="4454525" y="1501775"/>
          <p14:tracePt t="24398" x="4448175" y="1508125"/>
          <p14:tracePt t="24406" x="4448175" y="1516063"/>
          <p14:tracePt t="24414" x="4435475" y="1528763"/>
          <p14:tracePt t="24425" x="4421188" y="1541463"/>
          <p14:tracePt t="24441" x="4395788" y="1574800"/>
          <p14:tracePt t="24458" x="4362450" y="1606550"/>
          <p14:tracePt t="24475" x="4324350" y="1633538"/>
          <p14:tracePt t="24491" x="4271963" y="1684338"/>
          <p14:tracePt t="24508" x="4225925" y="1730375"/>
          <p14:tracePt t="24525" x="4167188" y="1776413"/>
          <p14:tracePt t="24541" x="4062413" y="1828800"/>
          <p14:tracePt t="24558" x="4043363" y="1841500"/>
          <p14:tracePt t="24575" x="3997325" y="1881188"/>
          <p14:tracePt t="24592" x="3938588" y="1906588"/>
          <p14:tracePt t="24608" x="3879850" y="1946275"/>
          <p14:tracePt t="24625" x="3821113" y="1973263"/>
          <p14:tracePt t="24642" x="3741738" y="2005013"/>
          <p14:tracePt t="24657" x="3683000" y="2017713"/>
          <p14:tracePt t="24674" x="3611563" y="2024063"/>
          <p14:tracePt t="24690" x="3552825" y="2038350"/>
          <p14:tracePt t="24707" x="3481388" y="2051050"/>
          <p14:tracePt t="24724" x="3389313" y="2057400"/>
          <p14:tracePt t="24741" x="3351213" y="2057400"/>
          <p14:tracePt t="24758" x="3317875" y="2057400"/>
          <p14:tracePt t="24774" x="3278188" y="2051050"/>
          <p14:tracePt t="24791" x="3246438" y="2032000"/>
          <p14:tracePt t="24807" x="3219450" y="2011363"/>
          <p14:tracePt t="24824" x="3167063" y="1992313"/>
          <p14:tracePt t="24840" x="3108325" y="1965325"/>
          <p14:tracePt t="24857" x="3024188" y="1939925"/>
          <p14:tracePt t="24874" x="2952750" y="1933575"/>
          <p14:tracePt t="24890" x="2879725" y="1933575"/>
          <p14:tracePt t="24908" x="2801938" y="1933575"/>
          <p14:tracePt t="24924" x="2703513" y="1933575"/>
          <p14:tracePt t="24941" x="2619375" y="1933575"/>
          <p14:tracePt t="24957" x="2540000" y="1933575"/>
          <p14:tracePt t="24974" x="2468563" y="1933575"/>
          <p14:tracePt t="24990" x="2403475" y="1933575"/>
          <p14:tracePt t="25007" x="2351088" y="1933575"/>
          <p14:tracePt t="25024" x="2305050" y="1933575"/>
          <p14:tracePt t="25040" x="2252663" y="1933575"/>
          <p14:tracePt t="25057" x="2208213" y="1933575"/>
          <p14:tracePt t="25074" x="2168525" y="1933575"/>
          <p14:tracePt t="25090" x="2141538" y="1933575"/>
          <p14:tracePt t="25107" x="2122488" y="1939925"/>
          <p14:tracePt t="25124" x="2097088" y="1946275"/>
          <p14:tracePt t="25140" x="2076450" y="1958975"/>
          <p14:tracePt t="25157" x="2063750" y="1973263"/>
          <p14:tracePt t="25173" x="2051050" y="1985963"/>
          <p14:tracePt t="25190" x="2038350" y="1998663"/>
          <p14:tracePt t="25207" x="2032000" y="2005013"/>
          <p14:tracePt t="25223" x="2024063" y="2017713"/>
          <p14:tracePt t="25240" x="2011363" y="2032000"/>
          <p14:tracePt t="25277" x="2005013" y="2038350"/>
          <p14:tracePt t="25290" x="1998663" y="2038350"/>
          <p14:tracePt t="25290" x="1992313" y="2051050"/>
          <p14:tracePt t="25307" x="1985963" y="2057400"/>
          <p14:tracePt t="25397" x="1992313" y="2044700"/>
          <p14:tracePt t="25404" x="2011363" y="2038350"/>
          <p14:tracePt t="25416" x="2032000" y="2032000"/>
          <p14:tracePt t="25416" x="2038350" y="2017713"/>
          <p14:tracePt t="25424" x="2109788" y="2011363"/>
          <p14:tracePt t="25440" x="2181225" y="2005013"/>
          <p14:tracePt t="25457" x="2266950" y="1998663"/>
          <p14:tracePt t="25473" x="2344738" y="1998663"/>
          <p14:tracePt t="25490" x="2430463" y="1998663"/>
          <p14:tracePt t="25507" x="2533650" y="1998663"/>
          <p14:tracePt t="25523" x="2619375" y="2005013"/>
          <p14:tracePt t="25540" x="2703513" y="2038350"/>
          <p14:tracePt t="25557" x="2736850" y="2051050"/>
          <p14:tracePt t="25573" x="2768600" y="2082800"/>
          <p14:tracePt t="25590" x="2789238" y="2103438"/>
          <p14:tracePt t="25607" x="2808288" y="2128838"/>
          <p14:tracePt t="25623" x="2814638" y="2149475"/>
          <p14:tracePt t="25640" x="2814638" y="2155825"/>
          <p14:tracePt t="25657" x="2814638" y="2162175"/>
          <p14:tracePt t="25732" x="2814638" y="2155825"/>
          <p14:tracePt t="25748" x="2814638" y="2149475"/>
          <p14:tracePt t="25756" x="2814638" y="2141538"/>
          <p14:tracePt t="25773" x="2808288" y="2135188"/>
          <p14:tracePt t="25774" x="2801938" y="2122488"/>
          <p14:tracePt t="25790" x="2782888" y="2109788"/>
          <p14:tracePt t="25807" x="2762250" y="2103438"/>
          <p14:tracePt t="25823" x="2736850" y="2103438"/>
          <p14:tracePt t="25840" x="2703513" y="2103438"/>
          <p14:tracePt t="25857" x="2671763" y="2103438"/>
          <p14:tracePt t="25873" x="2644775" y="2103438"/>
          <p14:tracePt t="25890" x="2619375" y="2109788"/>
          <p14:tracePt t="25907" x="2579688" y="2122488"/>
          <p14:tracePt t="25923" x="2560638" y="2122488"/>
          <p14:tracePt t="25940" x="2527300" y="2128838"/>
          <p14:tracePt t="25956" x="2501900" y="2128838"/>
          <p14:tracePt t="25973" x="2474913" y="2135188"/>
          <p14:tracePt t="25990" x="2455863" y="2141538"/>
          <p14:tracePt t="26007" x="2430463" y="2162175"/>
          <p14:tracePt t="26023" x="2409825" y="2181225"/>
          <p14:tracePt t="26040" x="2378075" y="2214563"/>
          <p14:tracePt t="26056" x="2351088" y="2239963"/>
          <p14:tracePt t="26073" x="2332038" y="2252663"/>
          <p14:tracePt t="26090" x="2311400" y="2273300"/>
          <p14:tracePt t="26106" x="2298700" y="2292350"/>
          <p14:tracePt t="26123" x="2286000" y="2319338"/>
          <p14:tracePt t="26140" x="2279650" y="2344738"/>
          <p14:tracePt t="26156" x="2279650" y="2357438"/>
          <p14:tracePt t="26173" x="2292350" y="2378075"/>
          <p14:tracePt t="26190" x="2305050" y="2390775"/>
          <p14:tracePt t="26206" x="2319338" y="2409825"/>
          <p14:tracePt t="26223" x="2344738" y="2430463"/>
          <p14:tracePt t="26240" x="2384425" y="2443163"/>
          <p14:tracePt t="26256" x="2430463" y="2449513"/>
          <p14:tracePt t="26273" x="2481263" y="2449513"/>
          <p14:tracePt t="26290" x="2533650" y="2449513"/>
          <p14:tracePt t="26306" x="2573338" y="2436813"/>
          <p14:tracePt t="26323" x="2586038" y="2416175"/>
          <p14:tracePt t="26340" x="2598738" y="2397125"/>
          <p14:tracePt t="26340" x="2606675" y="2378075"/>
          <p14:tracePt t="26356" x="2606675" y="2344738"/>
          <p14:tracePt t="26373" x="2606675" y="2305050"/>
          <p14:tracePt t="26390" x="2560638" y="2260600"/>
          <p14:tracePt t="26406" x="2514600" y="2220913"/>
          <p14:tracePt t="26423" x="2481263" y="2201863"/>
          <p14:tracePt t="26440" x="2449513" y="2187575"/>
          <p14:tracePt t="26456" x="2422525" y="2187575"/>
          <p14:tracePt t="26473" x="2416175" y="2187575"/>
          <p14:tracePt t="26490" x="2409825" y="2174875"/>
          <p14:tracePt t="26506" x="2409825" y="2168525"/>
          <p14:tracePt t="26523" x="2403475" y="2149475"/>
          <p14:tracePt t="26540" x="2397125" y="2128838"/>
          <p14:tracePt t="26556" x="2397125" y="2076450"/>
          <p14:tracePt t="26573" x="2390775" y="2057400"/>
          <p14:tracePt t="26590" x="2384425" y="2032000"/>
          <p14:tracePt t="26606" x="2384425" y="2005013"/>
          <p14:tracePt t="26623" x="2370138" y="1998663"/>
          <p14:tracePt t="26640" x="2363788" y="1979613"/>
          <p14:tracePt t="26656" x="2357438" y="1965325"/>
          <p14:tracePt t="26673" x="2338388" y="1952625"/>
          <p14:tracePt t="26690" x="2332038" y="1933575"/>
          <p14:tracePt t="26706" x="2319338" y="1912938"/>
          <p14:tracePt t="26723" x="2298700" y="1887538"/>
          <p14:tracePt t="26740" x="2273300" y="1874838"/>
          <p14:tracePt t="26756" x="2260600" y="1868488"/>
          <p14:tracePt t="26773" x="2260600" y="1862138"/>
          <p14:tracePt t="26860" x="2252663" y="1847850"/>
          <p14:tracePt t="26868" x="2252663" y="1841500"/>
          <p14:tracePt t="26876" x="2252663" y="1835150"/>
          <p14:tracePt t="26884" x="2246313" y="1828800"/>
          <p14:tracePt t="26894" x="2239963" y="1816100"/>
          <p14:tracePt t="26907" x="2220913" y="1803400"/>
          <p14:tracePt t="26923" x="2187575" y="1795463"/>
          <p14:tracePt t="26940" x="2149475" y="1782763"/>
          <p14:tracePt t="26956" x="2097088" y="1776413"/>
          <p14:tracePt t="26973" x="2070100" y="1776413"/>
          <p14:tracePt t="26989" x="2063750" y="1776413"/>
          <p14:tracePt t="27196" x="2070100" y="1776413"/>
          <p14:tracePt t="27204" x="2076450" y="1776413"/>
          <p14:tracePt t="27220" x="2082800" y="1776413"/>
          <p14:tracePt t="27228" x="2090738" y="1776413"/>
          <p14:tracePt t="27356" x="2097088" y="1776413"/>
          <p14:tracePt t="27364" x="2103438" y="1776413"/>
          <p14:tracePt t="27380" x="2116138" y="1776413"/>
          <p14:tracePt t="27389" x="2128838" y="1776413"/>
          <p14:tracePt t="27390" x="2162175" y="1770063"/>
          <p14:tracePt t="27406" x="2208213" y="1770063"/>
          <p14:tracePt t="27423" x="2266950" y="1770063"/>
          <p14:tracePt t="27439" x="2332038" y="1770063"/>
          <p14:tracePt t="27456" x="2384425" y="1770063"/>
          <p14:tracePt t="27473" x="2422525" y="1770063"/>
          <p14:tracePt t="27489" x="2443163" y="1763713"/>
          <p14:tracePt t="27506" x="2468563" y="1763713"/>
          <p14:tracePt t="27523" x="2481263" y="1763713"/>
          <p14:tracePt t="27539" x="2514600" y="1763713"/>
          <p14:tracePt t="27556" x="2579688" y="1763713"/>
          <p14:tracePt t="27573" x="2644775" y="1763713"/>
          <p14:tracePt t="27589" x="2717800" y="1763713"/>
          <p14:tracePt t="27606" x="2776538" y="1763713"/>
          <p14:tracePt t="27623" x="2835275" y="1763713"/>
          <p14:tracePt t="27639" x="2887663" y="1763713"/>
          <p14:tracePt t="27656" x="2932113" y="1763713"/>
          <p14:tracePt t="27672" x="2990850" y="1763713"/>
          <p14:tracePt t="27689" x="3055938" y="1763713"/>
          <p14:tracePt t="27706" x="3108325" y="1763713"/>
          <p14:tracePt t="27723" x="3154363" y="1763713"/>
          <p14:tracePt t="27739" x="3181350" y="1763713"/>
          <p14:tracePt t="27756" x="3194050" y="1763713"/>
          <p14:tracePt t="28685" x="3175000" y="1763713"/>
          <p14:tracePt t="28693" x="3148013" y="1763713"/>
          <p14:tracePt t="28707" x="3095625" y="1763713"/>
          <p14:tracePt t="28709" x="2952750" y="1763713"/>
          <p14:tracePt t="28723" x="2749550" y="1776413"/>
          <p14:tracePt t="28740" x="2547938" y="1776413"/>
          <p14:tracePt t="28756" x="2363788" y="1763713"/>
          <p14:tracePt t="28773" x="2239963" y="1763713"/>
          <p14:tracePt t="28790" x="2214563" y="1763713"/>
          <p14:tracePt t="28893" x="2220913" y="1770063"/>
          <p14:tracePt t="28904" x="2239963" y="1776413"/>
          <p14:tracePt t="28909" x="2260600" y="1782763"/>
          <p14:tracePt t="28910" x="2266950" y="1789113"/>
          <p14:tracePt t="28923" x="2273300" y="1803400"/>
          <p14:tracePt t="28965" x="2260600" y="1809750"/>
          <p14:tracePt t="28973" x="2246313" y="1816100"/>
          <p14:tracePt t="28974" x="2174875" y="1822450"/>
          <p14:tracePt t="28990" x="2097088" y="1828800"/>
          <p14:tracePt t="29006" x="1992313" y="1841500"/>
          <p14:tracePt t="29023" x="1887538" y="1887538"/>
          <p14:tracePt t="29040" x="1782763" y="1933575"/>
          <p14:tracePt t="29056" x="1724025" y="1992313"/>
          <p14:tracePt t="29073" x="1677988" y="2044700"/>
          <p14:tracePt t="29090" x="1652588" y="2103438"/>
          <p14:tracePt t="29106" x="1646238" y="2141538"/>
          <p14:tracePt t="29123" x="1625600" y="2187575"/>
          <p14:tracePt t="29140" x="1625600" y="2208213"/>
          <p14:tracePt t="29156" x="1625600" y="2214563"/>
          <p14:tracePt t="29237" x="1633538" y="2208213"/>
          <p14:tracePt t="29245" x="1646238" y="2201863"/>
          <p14:tracePt t="29253" x="1658938" y="2187575"/>
          <p14:tracePt t="29261" x="1671638" y="2181225"/>
          <p14:tracePt t="29269" x="1698625" y="2174875"/>
          <p14:tracePt t="29273" x="1736725" y="2155825"/>
          <p14:tracePt t="29289" x="1816100" y="2122488"/>
          <p14:tracePt t="29306" x="1906588" y="2097088"/>
          <p14:tracePt t="29323" x="1985963" y="2076450"/>
          <p14:tracePt t="29340" x="2097088" y="2057400"/>
          <p14:tracePt t="29356" x="2220913" y="2044700"/>
          <p14:tracePt t="29373" x="2403475" y="2038350"/>
          <p14:tracePt t="29389" x="2533650" y="2038350"/>
          <p14:tracePt t="29406" x="2651125" y="2038350"/>
          <p14:tracePt t="29423" x="2762250" y="2070100"/>
          <p14:tracePt t="29440" x="2847975" y="2097088"/>
          <p14:tracePt t="29456" x="2906713" y="2141538"/>
          <p14:tracePt t="29473" x="2952750" y="2201863"/>
          <p14:tracePt t="29489" x="2971800" y="2252663"/>
          <p14:tracePt t="29506" x="2984500" y="2266950"/>
          <p14:tracePt t="29523" x="2990850" y="2279650"/>
          <p14:tracePt t="29621" x="2990850" y="2266950"/>
          <p14:tracePt t="29629" x="2997200" y="2252663"/>
          <p14:tracePt t="29645" x="3017838" y="2227263"/>
          <p14:tracePt t="29653" x="3030538" y="2208213"/>
          <p14:tracePt t="29661" x="3049588" y="2162175"/>
          <p14:tracePt t="29673" x="3082925" y="2128838"/>
          <p14:tracePt t="29689" x="3122613" y="2076450"/>
          <p14:tracePt t="29706" x="3154363" y="2024063"/>
          <p14:tracePt t="29723" x="3200400" y="1965325"/>
          <p14:tracePt t="29739" x="3240088" y="1920875"/>
          <p14:tracePt t="29756" x="3278188" y="1868488"/>
          <p14:tracePt t="29773" x="3330575" y="1816100"/>
          <p14:tracePt t="29789" x="3351213" y="1795463"/>
          <p14:tracePt t="29806" x="3363913" y="1782763"/>
          <p14:tracePt t="29823" x="3370263" y="1782763"/>
          <p14:tracePt t="29869" x="3376613" y="1776413"/>
          <p14:tracePt t="29888" x="3382963" y="1776413"/>
          <p14:tracePt t="29909" x="3395663" y="1770063"/>
          <p14:tracePt t="29917" x="3409950" y="1770063"/>
          <p14:tracePt t="29925" x="3422650" y="1763713"/>
          <p14:tracePt t="29941" x="3435350" y="1757363"/>
          <p14:tracePt t="29949" x="3454400" y="1757363"/>
          <p14:tracePt t="29957" x="3506788" y="1744663"/>
          <p14:tracePt t="29973" x="3573463" y="1724025"/>
          <p14:tracePt t="29989" x="3617913" y="1717675"/>
          <p14:tracePt t="30006" x="3663950" y="1717675"/>
          <p14:tracePt t="30023" x="3716338" y="1717675"/>
          <p14:tracePt t="30039" x="3762375" y="1717675"/>
          <p14:tracePt t="30056" x="3808413" y="1717675"/>
          <p14:tracePt t="30073" x="3846513" y="1711325"/>
          <p14:tracePt t="30089" x="3867150" y="1711325"/>
          <p14:tracePt t="30581" x="3873500" y="1711325"/>
          <p14:tracePt t="30589" x="3879850" y="1711325"/>
          <p14:tracePt t="30591" x="3919538" y="1717675"/>
          <p14:tracePt t="30606" x="3978275" y="1724025"/>
          <p14:tracePt t="30623" x="4016375" y="1730375"/>
          <p14:tracePt t="30639" x="4022725" y="1730375"/>
          <p14:tracePt t="30693" x="4010025" y="1736725"/>
          <p14:tracePt t="30701" x="4003675" y="1744663"/>
          <p14:tracePt t="30722" x="3957638" y="1763713"/>
          <p14:tracePt t="30723" x="3905250" y="1770063"/>
          <p14:tracePt t="30739" x="3867150" y="1744663"/>
          <p14:tracePt t="30756" x="3860800" y="1736725"/>
          <p14:tracePt t="31053" x="3852863" y="1744663"/>
          <p14:tracePt t="31061" x="3840163" y="1751013"/>
          <p14:tracePt t="31073" x="3833813" y="1763713"/>
          <p14:tracePt t="31077" x="3827463" y="1770063"/>
          <p14:tracePt t="31089" x="3808413" y="1770063"/>
          <p14:tracePt t="31157" x="3814763" y="1770063"/>
          <p14:tracePt t="31165" x="3814763" y="1776413"/>
          <p14:tracePt t="31173" x="3821113" y="1776413"/>
          <p14:tracePt t="31189" x="3840163" y="1776413"/>
          <p14:tracePt t="31189" x="3867150" y="1782763"/>
          <p14:tracePt t="31205" x="3957638" y="1795463"/>
          <p14:tracePt t="31222" x="4043363" y="1803400"/>
          <p14:tracePt t="31239" x="4160838" y="1809750"/>
          <p14:tracePt t="31256" x="4297363" y="1816100"/>
          <p14:tracePt t="31272" x="4408488" y="1835150"/>
          <p14:tracePt t="31289" x="4494213" y="1835150"/>
          <p14:tracePt t="31305" x="4572000" y="1835150"/>
          <p14:tracePt t="31322" x="4643438" y="1835150"/>
          <p14:tracePt t="31339" x="4729163" y="1835150"/>
          <p14:tracePt t="31355" x="4833938" y="1835150"/>
          <p14:tracePt t="31372" x="4930775" y="1841500"/>
          <p14:tracePt t="31389" x="5081588" y="1841500"/>
          <p14:tracePt t="31405" x="5186363" y="1841500"/>
          <p14:tracePt t="31422" x="5283200" y="1841500"/>
          <p14:tracePt t="31439" x="5362575" y="1841500"/>
          <p14:tracePt t="31456" x="5461000" y="1841500"/>
          <p14:tracePt t="31472" x="5570538" y="1841500"/>
          <p14:tracePt t="31489" x="5702300" y="1841500"/>
          <p14:tracePt t="31505" x="5878513" y="1841500"/>
          <p14:tracePt t="31522" x="6021388" y="1841500"/>
          <p14:tracePt t="31539" x="6172200" y="1847850"/>
          <p14:tracePt t="31555" x="6302375" y="1847850"/>
          <p14:tracePt t="31572" x="6407150" y="1847850"/>
          <p14:tracePt t="31589" x="6557963" y="1847850"/>
          <p14:tracePt t="31605" x="6662738" y="1854200"/>
          <p14:tracePt t="31622" x="6765925" y="1868488"/>
          <p14:tracePt t="31639" x="6858000" y="1874838"/>
          <p14:tracePt t="31655" x="6935788" y="1874838"/>
          <p14:tracePt t="31672" x="6981825" y="1874838"/>
          <p14:tracePt t="31689" x="7002463" y="1874838"/>
          <p14:tracePt t="32773" x="6994525" y="1874838"/>
          <p14:tracePt t="32844" x="6988175" y="1874838"/>
          <p14:tracePt t="32860" x="6981825" y="1874838"/>
          <p14:tracePt t="32867" x="6950075" y="1881188"/>
          <p14:tracePt t="32887" x="6897688" y="1881188"/>
          <p14:tracePt t="32888" x="6818313" y="1881188"/>
          <p14:tracePt t="32904" x="6700838" y="1893888"/>
          <p14:tracePt t="32921" x="6564313" y="1900238"/>
          <p14:tracePt t="32937" x="6400800" y="1912938"/>
          <p14:tracePt t="32954" x="6224588" y="1912938"/>
          <p14:tracePt t="32970" x="6015038" y="1912938"/>
          <p14:tracePt t="32987" x="5689600" y="1912938"/>
          <p14:tracePt t="33004" x="5106988" y="1912938"/>
          <p14:tracePt t="33020" x="4729163" y="1912938"/>
          <p14:tracePt t="33037" x="4376738" y="1912938"/>
          <p14:tracePt t="33054" x="4037013" y="1912938"/>
          <p14:tracePt t="33070" x="3716338" y="1912938"/>
          <p14:tracePt t="33087" x="3376613" y="1912938"/>
          <p14:tracePt t="33105" x="3128963" y="1912938"/>
          <p14:tracePt t="33120" x="2946400" y="1906588"/>
          <p14:tracePt t="33138" x="2782888" y="1906588"/>
          <p14:tracePt t="33155" x="2651125" y="1906588"/>
          <p14:tracePt t="33171" x="2489200" y="1906588"/>
          <p14:tracePt t="33188" x="2332038" y="1906588"/>
          <p14:tracePt t="33205" x="2122488" y="1906588"/>
          <p14:tracePt t="33221" x="2017713" y="1912938"/>
          <p14:tracePt t="33238" x="1900238" y="1920875"/>
          <p14:tracePt t="33255" x="1795463" y="1927225"/>
          <p14:tracePt t="33271" x="1704975" y="1946275"/>
          <p14:tracePt t="33288" x="1646238" y="1973263"/>
          <p14:tracePt t="33305" x="1606550" y="1992313"/>
          <p14:tracePt t="33321" x="1593850" y="1998663"/>
          <p14:tracePt t="33338" x="1587500" y="2011363"/>
          <p14:tracePt t="33355" x="1574800" y="2011363"/>
          <p14:tracePt t="33371" x="1566863" y="2017713"/>
          <p14:tracePt t="33388" x="1560513" y="2017713"/>
          <p14:tracePt t="33405" x="1554163" y="2017713"/>
          <p14:tracePt t="34060" x="1554163" y="2024063"/>
          <p14:tracePt t="34076" x="1554163" y="2032000"/>
          <p14:tracePt t="34092" x="1554163" y="2038350"/>
          <p14:tracePt t="34103" x="1547813" y="2044700"/>
          <p14:tracePt t="34104" x="1547813" y="2057400"/>
          <p14:tracePt t="34120" x="1547813" y="2070100"/>
          <p14:tracePt t="34137" x="1541463" y="2082800"/>
          <p14:tracePt t="34153" x="1535113" y="2103438"/>
          <p14:tracePt t="34170" x="1535113" y="2122488"/>
          <p14:tracePt t="34187" x="1535113" y="2135188"/>
          <p14:tracePt t="34203" x="1535113" y="2155825"/>
          <p14:tracePt t="34220" x="1535113" y="2168525"/>
          <p14:tracePt t="34237" x="1535113" y="2174875"/>
          <p14:tracePt t="34532" x="1535113" y="2168525"/>
          <p14:tracePt t="34540" x="1535113" y="2162175"/>
          <p14:tracePt t="34548" x="1541463" y="2162175"/>
          <p14:tracePt t="34553" x="1541463" y="2149475"/>
          <p14:tracePt t="34570" x="1554163" y="2141538"/>
          <p14:tracePt t="34586" x="1566863" y="2128838"/>
          <p14:tracePt t="34603" x="1600200" y="2103438"/>
          <p14:tracePt t="34620" x="1633538" y="2082800"/>
          <p14:tracePt t="34636" x="1658938" y="2063750"/>
          <p14:tracePt t="34653" x="1692275" y="2051050"/>
          <p14:tracePt t="34670" x="1717675" y="2038350"/>
          <p14:tracePt t="34687" x="1757363" y="2024063"/>
          <p14:tracePt t="34703" x="1782763" y="2011363"/>
          <p14:tracePt t="34720" x="1809750" y="1998663"/>
          <p14:tracePt t="34736" x="1841500" y="1985963"/>
          <p14:tracePt t="34753" x="1881188" y="1965325"/>
          <p14:tracePt t="34770" x="1920875" y="1952625"/>
          <p14:tracePt t="34786" x="1965325" y="1939925"/>
          <p14:tracePt t="34803" x="2005013" y="1933575"/>
          <p14:tracePt t="34803" x="2032000" y="1933575"/>
          <p14:tracePt t="34820" x="2097088" y="1933575"/>
          <p14:tracePt t="34836" x="2155825" y="1933575"/>
          <p14:tracePt t="34853" x="2227263" y="1933575"/>
          <p14:tracePt t="34870" x="2279650" y="1933575"/>
          <p14:tracePt t="34886" x="2319338" y="1933575"/>
          <p14:tracePt t="34903" x="2357438" y="1933575"/>
          <p14:tracePt t="34920" x="2378075" y="1946275"/>
          <p14:tracePt t="34936" x="2409825" y="1958975"/>
          <p14:tracePt t="34953" x="2422525" y="1965325"/>
          <p14:tracePt t="34970" x="2436813" y="1973263"/>
          <p14:tracePt t="34987" x="2436813" y="1979613"/>
          <p14:tracePt t="35003" x="2443163" y="1992313"/>
          <p14:tracePt t="35020" x="2449513" y="1998663"/>
          <p14:tracePt t="35036" x="2449513" y="2005013"/>
          <p14:tracePt t="35053" x="2449513" y="2032000"/>
          <p14:tracePt t="35070" x="2449513" y="2044700"/>
          <p14:tracePt t="35086" x="2449513" y="2057400"/>
          <p14:tracePt t="35103" x="2449513" y="2063750"/>
          <p14:tracePt t="35120" x="2449513" y="2076450"/>
          <p14:tracePt t="35164" x="2449513" y="2082800"/>
          <p14:tracePt t="35196" x="2449513" y="2090738"/>
          <p14:tracePt t="35292" x="2462213" y="2090738"/>
          <p14:tracePt t="35300" x="2474913" y="2082800"/>
          <p14:tracePt t="35309" x="2489200" y="2070100"/>
          <p14:tracePt t="35320" x="2501900" y="2070100"/>
          <p14:tracePt t="35321" x="2554288" y="2044700"/>
          <p14:tracePt t="35336" x="2606675" y="2038350"/>
          <p14:tracePt t="35354" x="2659063" y="2032000"/>
          <p14:tracePt t="35370" x="2724150" y="2017713"/>
          <p14:tracePt t="35387" x="2782888" y="2017713"/>
          <p14:tracePt t="35404" x="2854325" y="2017713"/>
          <p14:tracePt t="35421" x="2971800" y="2032000"/>
          <p14:tracePt t="35437" x="3036888" y="2063750"/>
          <p14:tracePt t="35454" x="3108325" y="2116138"/>
          <p14:tracePt t="35471" x="3167063" y="2155825"/>
          <p14:tracePt t="35487" x="3206750" y="2208213"/>
          <p14:tracePt t="35504" x="3219450" y="2239963"/>
          <p14:tracePt t="35520" x="3240088" y="2273300"/>
          <p14:tracePt t="35537" x="3240088" y="2286000"/>
          <p14:tracePt t="35554" x="3240088" y="2292350"/>
          <p14:tracePt t="35740" x="3240088" y="2286000"/>
          <p14:tracePt t="36668" x="3246438" y="2279650"/>
          <p14:tracePt t="36676" x="3252788" y="2273300"/>
          <p14:tracePt t="36684" x="3265488" y="2260600"/>
          <p14:tracePt t="36692" x="3284538" y="2239963"/>
          <p14:tracePt t="36702" x="3317875" y="2227263"/>
          <p14:tracePt t="36719" x="3351213" y="2214563"/>
          <p14:tracePt t="36736" x="3403600" y="2208213"/>
          <p14:tracePt t="36752" x="3475038" y="2208213"/>
          <p14:tracePt t="36769" x="3565525" y="2208213"/>
          <p14:tracePt t="36786" x="3676650" y="2220913"/>
          <p14:tracePt t="36802" x="3846513" y="2246313"/>
          <p14:tracePt t="36819" x="3990975" y="2298700"/>
          <p14:tracePt t="36836" x="4198938" y="2403475"/>
          <p14:tracePt t="36852" x="4291013" y="2489200"/>
          <p14:tracePt t="36869" x="4362450" y="2573338"/>
          <p14:tracePt t="36886" x="4376738" y="2638425"/>
          <p14:tracePt t="36902" x="4376738" y="2684463"/>
          <p14:tracePt t="36919" x="4349750" y="2724150"/>
          <p14:tracePt t="36936" x="4310063" y="2762250"/>
          <p14:tracePt t="36952" x="4244975" y="2808288"/>
          <p14:tracePt t="36969" x="4154488" y="2827338"/>
          <p14:tracePt t="36986" x="3997325" y="2841625"/>
          <p14:tracePt t="37002" x="3768725" y="2847975"/>
          <p14:tracePt t="37019" x="3409950" y="2860675"/>
          <p14:tracePt t="37036" x="2879725" y="2879725"/>
          <p14:tracePt t="37052" x="2573338" y="2887663"/>
          <p14:tracePt t="37069" x="2403475" y="2894013"/>
          <p14:tracePt t="37085" x="2273300" y="2894013"/>
          <p14:tracePt t="37102" x="2168525" y="2894013"/>
          <p14:tracePt t="37119" x="2076450" y="2900363"/>
          <p14:tracePt t="37135" x="2005013" y="2906713"/>
          <p14:tracePt t="37152" x="1958975" y="2906713"/>
          <p14:tracePt t="37169" x="1927225" y="2906713"/>
          <p14:tracePt t="37185" x="1900238" y="2906713"/>
          <p14:tracePt t="37202" x="1881188" y="2906713"/>
          <p14:tracePt t="37219" x="1874838" y="2900363"/>
          <p14:tracePt t="37235" x="1868488" y="2894013"/>
          <p14:tracePt t="37284" x="1868488" y="2887663"/>
          <p14:tracePt t="37296" x="1881188" y="2879725"/>
          <p14:tracePt t="37302" x="1900238" y="2867025"/>
          <p14:tracePt t="37302" x="1958975" y="2860675"/>
          <p14:tracePt t="37319" x="2051050" y="2847975"/>
          <p14:tracePt t="37335" x="2155825" y="2847975"/>
          <p14:tracePt t="37352" x="2292350" y="2835275"/>
          <p14:tracePt t="37369" x="2474913" y="2835275"/>
          <p14:tracePt t="37385" x="2678113" y="2841625"/>
          <p14:tracePt t="37402" x="2984500" y="2847975"/>
          <p14:tracePt t="37419" x="3330575" y="2860675"/>
          <p14:tracePt t="37435" x="3919538" y="2860675"/>
          <p14:tracePt t="37452" x="4251325" y="2860675"/>
          <p14:tracePt t="37469" x="4467225" y="2860675"/>
          <p14:tracePt t="37485" x="4597400" y="2860675"/>
          <p14:tracePt t="37502" x="4637088" y="2860675"/>
          <p14:tracePt t="37519" x="4643438" y="2860675"/>
          <p14:tracePt t="39116" x="4656138" y="2867025"/>
          <p14:tracePt t="39124" x="4683125" y="2873375"/>
          <p14:tracePt t="39132" x="4716463" y="2887663"/>
          <p14:tracePt t="39137" x="4781550" y="2906713"/>
          <p14:tracePt t="39151" x="4852988" y="2925763"/>
          <p14:tracePt t="39168" x="4911725" y="2946400"/>
          <p14:tracePt t="39185" x="4951413" y="2959100"/>
          <p14:tracePt t="39201" x="5003800" y="2965450"/>
          <p14:tracePt t="39218" x="5062538" y="2990850"/>
          <p14:tracePt t="39235" x="5165725" y="3017838"/>
          <p14:tracePt t="39251" x="5316538" y="3095625"/>
          <p14:tracePt t="39268" x="5440363" y="3154363"/>
          <p14:tracePt t="39285" x="5526088" y="3240088"/>
          <p14:tracePt t="39301" x="5603875" y="3324225"/>
          <p14:tracePt t="39318" x="5656263" y="3403600"/>
          <p14:tracePt t="39335" x="5689600" y="3487738"/>
          <p14:tracePt t="39351" x="5708650" y="3573463"/>
          <p14:tracePt t="39368" x="5715000" y="3657600"/>
          <p14:tracePt t="39384" x="5715000" y="3729038"/>
          <p14:tracePt t="39401" x="5715000" y="3756025"/>
          <p14:tracePt t="39418" x="5715000" y="3775075"/>
          <p14:tracePt t="39435" x="5721350" y="3781425"/>
          <p14:tracePt t="39451" x="5727700" y="3787775"/>
          <p14:tracePt t="39468" x="5748338" y="3775075"/>
          <p14:tracePt t="39485" x="5767388" y="3749675"/>
          <p14:tracePt t="39501" x="5819775" y="3703638"/>
          <p14:tracePt t="39804" x="5799138" y="3703638"/>
          <p14:tracePt t="39812" x="5780088" y="3703638"/>
          <p14:tracePt t="39820" x="5767388" y="3703638"/>
          <p14:tracePt t="39828" x="5748338" y="3697288"/>
          <p14:tracePt t="39835" x="5715000" y="3683000"/>
          <p14:tracePt t="39851" x="5715000" y="3670300"/>
          <p14:tracePt t="39868" x="5715000" y="3663950"/>
          <p14:tracePt t="39980" x="5715000" y="3670300"/>
          <p14:tracePt t="39988" x="5715000" y="3676650"/>
          <p14:tracePt t="40001" x="5715000" y="3690938"/>
          <p14:tracePt t="40001" x="5715000" y="3709988"/>
          <p14:tracePt t="40018" x="5715000" y="3741738"/>
          <p14:tracePt t="40034" x="5708650" y="3781425"/>
          <p14:tracePt t="40051" x="5702300" y="3846513"/>
          <p14:tracePt t="40068" x="5702300" y="3886200"/>
          <p14:tracePt t="40084" x="5702300" y="3925888"/>
          <p14:tracePt t="40101" x="5702300" y="3970338"/>
          <p14:tracePt t="40118" x="5702300" y="4003675"/>
          <p14:tracePt t="40135" x="5702300" y="4030663"/>
          <p14:tracePt t="40151" x="5702300" y="4049713"/>
          <p14:tracePt t="40168" x="5702300" y="4062413"/>
          <p14:tracePt t="40184" x="5702300" y="4075113"/>
          <p14:tracePt t="40201" x="5702300" y="4089400"/>
          <p14:tracePt t="40218" x="5702300" y="4095750"/>
          <p14:tracePt t="40234" x="5702300" y="4102100"/>
          <p14:tracePt t="40251" x="5695950" y="4108450"/>
          <p14:tracePt t="40251" x="5689600" y="4108450"/>
          <p14:tracePt t="40268" x="5662613" y="4089400"/>
          <p14:tracePt t="40284" x="5656263" y="4068763"/>
          <p14:tracePt t="40572" x="5662613" y="4075113"/>
          <p14:tracePt t="40580" x="5675313" y="4081463"/>
          <p14:tracePt t="40588" x="5681663" y="4081463"/>
          <p14:tracePt t="40589" x="5702300" y="4095750"/>
          <p14:tracePt t="40601" x="5708650" y="4102100"/>
          <p14:tracePt t="40617" x="5715000" y="4089400"/>
          <p14:tracePt t="40652" x="5715000" y="4081463"/>
          <p14:tracePt t="40684" x="5715000" y="4075113"/>
          <p14:tracePt t="40692" x="5721350" y="4068763"/>
          <p14:tracePt t="40732" x="5721350" y="4062413"/>
          <p14:tracePt t="40750" x="5721350" y="4056063"/>
          <p14:tracePt t="40772" x="5721350" y="4049713"/>
          <p14:tracePt t="40780" x="5721350" y="4043363"/>
          <p14:tracePt t="40788" x="5727700" y="4043363"/>
          <p14:tracePt t="40788" x="5721350" y="4043363"/>
          <p14:tracePt t="40801" x="5721350" y="4037013"/>
          <p14:tracePt t="40817" x="5715000" y="4037013"/>
          <p14:tracePt t="40834" x="5702300" y="4030663"/>
          <p14:tracePt t="40851" x="5689600" y="4022725"/>
          <p14:tracePt t="40867" x="5668963" y="4016375"/>
          <p14:tracePt t="40884" x="5649913" y="4010025"/>
          <p14:tracePt t="40901" x="5630863" y="4003675"/>
          <p14:tracePt t="40917" x="5616575" y="4003675"/>
          <p14:tracePt t="40934" x="5603875" y="3997325"/>
          <p14:tracePt t="40951" x="5597525" y="3990975"/>
          <p14:tracePt t="40967" x="5591175" y="3990975"/>
          <p14:tracePt t="41012" x="5584825" y="3990975"/>
          <p14:tracePt t="41028" x="5578475" y="3984625"/>
          <p14:tracePt t="41036" x="5570538" y="3984625"/>
          <p14:tracePt t="41044" x="5564188" y="3984625"/>
          <p14:tracePt t="41051" x="5551488" y="3984625"/>
          <p14:tracePt t="41180" x="5557838" y="3984625"/>
          <p14:tracePt t="41188" x="5564188" y="3984625"/>
          <p14:tracePt t="41196" x="5570538" y="3984625"/>
          <p14:tracePt t="41204" x="5578475" y="3984625"/>
          <p14:tracePt t="41212" x="5591175" y="3984625"/>
          <p14:tracePt t="41217" x="5603875" y="3984625"/>
          <p14:tracePt t="41234" x="5610225" y="3984625"/>
          <p14:tracePt t="41460" x="5622925" y="3990975"/>
          <p14:tracePt t="41476" x="5622925" y="3997325"/>
          <p14:tracePt t="41484" x="5630863" y="4003675"/>
          <p14:tracePt t="41484" x="5637213" y="4010025"/>
          <p14:tracePt t="41500" x="5643563" y="4030663"/>
          <p14:tracePt t="41517" x="5643563" y="4049713"/>
          <p14:tracePt t="41534" x="5649913" y="4068763"/>
          <p14:tracePt t="41550" x="5649913" y="4095750"/>
          <p14:tracePt t="41568" x="5649913" y="4121150"/>
          <p14:tracePt t="41585" x="5649913" y="4148138"/>
          <p14:tracePt t="41601" x="5643563" y="4186238"/>
          <p14:tracePt t="41618" x="5643563" y="4219575"/>
          <p14:tracePt t="41635" x="5643563" y="4232275"/>
          <p14:tracePt t="41651" x="5649913" y="4251325"/>
          <p14:tracePt t="41741" x="5649913" y="4244975"/>
          <p14:tracePt t="41745" x="5649913" y="4238625"/>
          <p14:tracePt t="41752" x="5649913" y="4213225"/>
          <p14:tracePt t="41768" x="5649913" y="4179888"/>
          <p14:tracePt t="41785" x="5649913" y="4140200"/>
          <p14:tracePt t="41802" x="5637213" y="4102100"/>
          <p14:tracePt t="41818" x="5622925" y="4075113"/>
          <p14:tracePt t="41835" x="5610225" y="4049713"/>
          <p14:tracePt t="41851" x="5603875" y="4043363"/>
          <p14:tracePt t="41868" x="5597525" y="4043363"/>
          <p14:tracePt t="42221" x="5591175" y="4049713"/>
          <p14:tracePt t="42229" x="5578475" y="4049713"/>
          <p14:tracePt t="42237" x="5557838" y="4062413"/>
          <p14:tracePt t="42251" x="5532438" y="4075113"/>
          <p14:tracePt t="42268" x="5492750" y="4089400"/>
          <p14:tracePt t="42284" x="5408613" y="4102100"/>
          <p14:tracePt t="42301" x="5356225" y="4102100"/>
          <p14:tracePt t="42318" x="5283200" y="4102100"/>
          <p14:tracePt t="42334" x="5205413" y="4108450"/>
          <p14:tracePt t="42351" x="5113338" y="4102100"/>
          <p14:tracePt t="42368" x="5022850" y="4102100"/>
          <p14:tracePt t="42384" x="4957763" y="4102100"/>
          <p14:tracePt t="42401" x="4872038" y="4102100"/>
          <p14:tracePt t="42418" x="4794250" y="4102100"/>
          <p14:tracePt t="42434" x="4708525" y="4102100"/>
          <p14:tracePt t="42451" x="4630738" y="4102100"/>
          <p14:tracePt t="42468" x="4565650" y="4102100"/>
          <p14:tracePt t="42468" x="4538663" y="4102100"/>
          <p14:tracePt t="42485" x="4487863" y="4102100"/>
          <p14:tracePt t="42501" x="4435475" y="4102100"/>
          <p14:tracePt t="42518" x="4362450" y="4102100"/>
          <p14:tracePt t="42534" x="4303713" y="4102100"/>
          <p14:tracePt t="42551" x="4232275" y="4095750"/>
          <p14:tracePt t="42568" x="4160838" y="4095750"/>
          <p14:tracePt t="42584" x="4095750" y="4095750"/>
          <p14:tracePt t="42601" x="4022725" y="4095750"/>
          <p14:tracePt t="42618" x="3963988" y="4095750"/>
          <p14:tracePt t="42634" x="3919538" y="4095750"/>
          <p14:tracePt t="42651" x="3879850" y="4095750"/>
          <p14:tracePt t="42668" x="3860800" y="4095750"/>
          <p14:tracePt t="42684" x="3852863" y="4102100"/>
          <p14:tracePt t="42788" x="3860800" y="4102100"/>
          <p14:tracePt t="42797" x="3873500" y="4102100"/>
          <p14:tracePt t="42803" x="3898900" y="4102100"/>
          <p14:tracePt t="42818" x="3951288" y="4102100"/>
          <p14:tracePt t="42834" x="4016375" y="4108450"/>
          <p14:tracePt t="42851" x="4095750" y="4114800"/>
          <p14:tracePt t="42868" x="4179888" y="4114800"/>
          <p14:tracePt t="42884" x="4349750" y="4127500"/>
          <p14:tracePt t="42901" x="4473575" y="4133850"/>
          <p14:tracePt t="42918" x="4572000" y="4133850"/>
          <p14:tracePt t="42934" x="4643438" y="4133850"/>
          <p14:tracePt t="42951" x="4676775" y="4133850"/>
          <p14:tracePt t="42967" x="4683125" y="4133850"/>
          <p14:tracePt t="42984" x="4689475" y="4133850"/>
          <p14:tracePt t="43020" x="4695825" y="4133850"/>
          <p14:tracePt t="43028" x="4716463" y="4133850"/>
          <p14:tracePt t="43037" x="4729163" y="4133850"/>
          <p14:tracePt t="43051" x="4781550" y="4133850"/>
          <p14:tracePt t="43067" x="4884738" y="4148138"/>
          <p14:tracePt t="43084" x="5133975" y="4160838"/>
          <p14:tracePt t="43101" x="5276850" y="4167188"/>
          <p14:tracePt t="43117" x="5402263" y="4167188"/>
          <p14:tracePt t="43134" x="5499100" y="4173538"/>
          <p14:tracePt t="43151" x="5551488" y="4173538"/>
          <p14:tracePt t="43167" x="5570538" y="4173538"/>
          <p14:tracePt t="43572" x="5564188" y="4173538"/>
          <p14:tracePt t="43708" x="5557838" y="4173538"/>
          <p14:tracePt t="43716" x="5551488" y="4173538"/>
          <p14:tracePt t="43724" x="5538788" y="4179888"/>
          <p14:tracePt t="43734" x="5519738" y="4192588"/>
          <p14:tracePt t="43750" x="5486400" y="4198938"/>
          <p14:tracePt t="43767" x="5446713" y="4225925"/>
          <p14:tracePt t="43784" x="5402263" y="4238625"/>
          <p14:tracePt t="43801" x="5375275" y="4251325"/>
          <p14:tracePt t="43817" x="5335588" y="4278313"/>
          <p14:tracePt t="43834" x="5322888" y="4291013"/>
          <p14:tracePt t="43851" x="5270500" y="4330700"/>
          <p14:tracePt t="43867" x="5199063" y="4368800"/>
          <p14:tracePt t="43884" x="5062538" y="4448175"/>
          <p14:tracePt t="43901" x="4976813" y="4479925"/>
          <p14:tracePt t="43917" x="4899025" y="4506913"/>
          <p14:tracePt t="43934" x="4833938" y="4525963"/>
          <p14:tracePt t="43950" x="4787900" y="4538663"/>
          <p14:tracePt t="43967" x="4748213" y="4546600"/>
          <p14:tracePt t="43984" x="4708525" y="4559300"/>
          <p14:tracePt t="44001" x="4676775" y="4572000"/>
          <p14:tracePt t="44017" x="4624388" y="4572000"/>
          <p14:tracePt t="44034" x="4559300" y="4572000"/>
          <p14:tracePt t="44050" x="4494213" y="4578350"/>
          <p14:tracePt t="44067" x="4441825" y="4578350"/>
          <p14:tracePt t="44084" x="4389438" y="4578350"/>
          <p14:tracePt t="44084" x="4368800" y="4578350"/>
          <p14:tracePt t="44100" x="4337050" y="4578350"/>
          <p14:tracePt t="44117" x="4303713" y="4578350"/>
          <p14:tracePt t="44134" x="4271963" y="4578350"/>
          <p14:tracePt t="44150" x="4225925" y="4565650"/>
          <p14:tracePt t="44167" x="4154488" y="4552950"/>
          <p14:tracePt t="44184" x="4089400" y="4532313"/>
          <p14:tracePt t="44200" x="4037013" y="4519613"/>
          <p14:tracePt t="44217" x="4003675" y="4500563"/>
          <p14:tracePt t="44234" x="3990975" y="4494213"/>
          <p14:tracePt t="44250" x="3970338" y="4479925"/>
          <p14:tracePt t="44267" x="3957638" y="4473575"/>
          <p14:tracePt t="44284" x="3957638" y="4467225"/>
          <p14:tracePt t="44300" x="3951288" y="4460875"/>
          <p14:tracePt t="44317" x="3951288" y="4454525"/>
          <p14:tracePt t="44334" x="3951288" y="4441825"/>
          <p14:tracePt t="44350" x="3944938" y="4441825"/>
          <p14:tracePt t="44367" x="3938588" y="4441825"/>
          <p14:tracePt t="44540" x="3944938" y="4441825"/>
          <p14:tracePt t="44596" x="3951288" y="4441825"/>
          <p14:tracePt t="44612" x="3951288" y="4448175"/>
          <p14:tracePt t="44616" x="3957638" y="4448175"/>
          <p14:tracePt t="44636" x="3963988" y="4448175"/>
          <p14:tracePt t="44644" x="3970338" y="4448175"/>
          <p14:tracePt t="44650" x="3984625" y="4454525"/>
          <p14:tracePt t="44667" x="4010025" y="4460875"/>
          <p14:tracePt t="44683" x="4043363" y="4473575"/>
          <p14:tracePt t="44700" x="4121150" y="4473575"/>
          <p14:tracePt t="44717" x="4206875" y="4479925"/>
          <p14:tracePt t="44733" x="4284663" y="4479925"/>
          <p14:tracePt t="44750" x="4383088" y="4487863"/>
          <p14:tracePt t="44767" x="4467225" y="4487863"/>
          <p14:tracePt t="44783" x="4565650" y="4494213"/>
          <p14:tracePt t="44800" x="4643438" y="4494213"/>
          <p14:tracePt t="44817" x="4708525" y="4500563"/>
          <p14:tracePt t="44833" x="4754563" y="4500563"/>
          <p14:tracePt t="44850" x="4794250" y="4500563"/>
          <p14:tracePt t="44867" x="4833938" y="4500563"/>
          <p14:tracePt t="44883" x="4859338" y="4500563"/>
          <p14:tracePt t="44900" x="4892675" y="4500563"/>
          <p14:tracePt t="44917" x="4899025" y="4500563"/>
          <p14:tracePt t="44933" x="4905375" y="4500563"/>
          <p14:tracePt t="45060" x="4911725" y="4500563"/>
          <p14:tracePt t="45476" x="4924425" y="4500563"/>
          <p14:tracePt t="45484" x="4957763" y="4500563"/>
          <p14:tracePt t="45492" x="4976813" y="4500563"/>
          <p14:tracePt t="45500" x="5081588" y="4500563"/>
          <p14:tracePt t="45517" x="5153025" y="4500563"/>
          <p14:tracePt t="45533" x="5205413" y="4500563"/>
          <p14:tracePt t="45550" x="5224463" y="4500563"/>
          <p14:tracePt t="45566" x="5238750" y="4500563"/>
          <p14:tracePt t="45583" x="5245100" y="4494213"/>
          <p14:tracePt t="45940" x="5238750" y="4494213"/>
          <p14:tracePt t="45948" x="5232400" y="4500563"/>
          <p14:tracePt t="45980" x="5224463" y="4500563"/>
          <p14:tracePt t="45996" x="5224463" y="4506913"/>
          <p14:tracePt t="46020" x="5224463" y="4513263"/>
          <p14:tracePt t="46028" x="5218113" y="4513263"/>
          <p14:tracePt t="46044" x="5205413" y="4525963"/>
          <p14:tracePt t="46060" x="5192713" y="4532313"/>
          <p14:tracePt t="46068" x="5186363" y="4538663"/>
          <p14:tracePt t="46083" x="5180013" y="4552950"/>
          <p14:tracePt t="46083" x="5165725" y="4565650"/>
          <p14:tracePt t="46100" x="5146675" y="4584700"/>
          <p14:tracePt t="46100" x="5140325" y="4584700"/>
          <p14:tracePt t="46116" x="5121275" y="4605338"/>
          <p14:tracePt t="46133" x="5100638" y="4618038"/>
          <p14:tracePt t="46150" x="5081588" y="4637088"/>
          <p14:tracePt t="46166" x="5048250" y="4643438"/>
          <p14:tracePt t="46183" x="5016500" y="4670425"/>
          <p14:tracePt t="46199" x="4983163" y="4683125"/>
          <p14:tracePt t="46216" x="4951413" y="4702175"/>
          <p14:tracePt t="46233" x="4918075" y="4716463"/>
          <p14:tracePt t="46249" x="4878388" y="4729163"/>
          <p14:tracePt t="46266" x="4846638" y="4735513"/>
          <p14:tracePt t="46283" x="4813300" y="4741863"/>
          <p14:tracePt t="46300" x="4754563" y="4741863"/>
          <p14:tracePt t="46316" x="4683125" y="4741863"/>
          <p14:tracePt t="46333" x="4618038" y="4741863"/>
          <p14:tracePt t="46349" x="4565650" y="4748213"/>
          <p14:tracePt t="46366" x="4513263" y="4748213"/>
          <p14:tracePt t="46383" x="4467225" y="4748213"/>
          <p14:tracePt t="46400" x="4408488" y="4748213"/>
          <p14:tracePt t="46416" x="4337050" y="4754563"/>
          <p14:tracePt t="46433" x="4284663" y="4754563"/>
          <p14:tracePt t="46449" x="4238625" y="4754563"/>
          <p14:tracePt t="46466" x="4198938" y="4754563"/>
          <p14:tracePt t="46483" x="4167188" y="4754563"/>
          <p14:tracePt t="46500" x="4121150" y="4760913"/>
          <p14:tracePt t="46517" x="4095750" y="4760913"/>
          <p14:tracePt t="46534" x="4068763" y="4760913"/>
          <p14:tracePt t="46550" x="4043363" y="4760913"/>
          <p14:tracePt t="46567" x="4022725" y="4760913"/>
          <p14:tracePt t="46724" x="4030663" y="4760913"/>
          <p14:tracePt t="46732" x="4043363" y="4760913"/>
          <p14:tracePt t="46748" x="4056063" y="4760913"/>
          <p14:tracePt t="46772" x="4062413" y="4760913"/>
          <p14:tracePt t="46783" x="4068763" y="4760913"/>
          <p14:tracePt t="46788" x="4081463" y="4760913"/>
          <p14:tracePt t="46799" x="4108450" y="4760913"/>
          <p14:tracePt t="46816" x="4133850" y="4760913"/>
          <p14:tracePt t="46833" x="4173538" y="4767263"/>
          <p14:tracePt t="46849" x="4213225" y="4767263"/>
          <p14:tracePt t="46866" x="4244975" y="4767263"/>
          <p14:tracePt t="46883" x="4284663" y="4767263"/>
          <p14:tracePt t="46899" x="4310063" y="4775200"/>
          <p14:tracePt t="46916" x="4389438" y="4775200"/>
          <p14:tracePt t="46933" x="4435475" y="4775200"/>
          <p14:tracePt t="46949" x="4473575" y="4781550"/>
          <p14:tracePt t="46966" x="4487863" y="4787900"/>
          <p14:tracePt t="47140" x="4479925" y="4787900"/>
          <p14:tracePt t="47148" x="4479925" y="4794250"/>
          <p14:tracePt t="47149" x="4460875" y="4800600"/>
          <p14:tracePt t="47166" x="4448175" y="4813300"/>
          <p14:tracePt t="47182" x="4421188" y="4826000"/>
          <p14:tracePt t="47199" x="4395788" y="4846638"/>
          <p14:tracePt t="47216" x="4376738" y="4872038"/>
          <p14:tracePt t="47232" x="4368800" y="4884738"/>
          <p14:tracePt t="47249" x="4362450" y="4905375"/>
          <p14:tracePt t="47266" x="4376738" y="4924425"/>
          <p14:tracePt t="47282" x="4421188" y="4951413"/>
          <p14:tracePt t="47299" x="4460875" y="4957763"/>
          <p14:tracePt t="47316" x="4506913" y="4911725"/>
          <p14:tracePt t="47332" x="4559300" y="4859338"/>
          <p14:tracePt t="47580" x="4538663" y="4859338"/>
          <p14:tracePt t="47585" x="4525963" y="4859338"/>
          <p14:tracePt t="47599" x="4519613" y="4865688"/>
          <p14:tracePt t="47599" x="4513263" y="4878388"/>
          <p14:tracePt t="47616" x="4506913" y="4911725"/>
          <p14:tracePt t="47632" x="4506913" y="4937125"/>
          <p14:tracePt t="47649" x="4538663" y="4945063"/>
          <p14:tracePt t="47666" x="4578350" y="4957763"/>
          <p14:tracePt t="47682" x="4618038" y="4983163"/>
          <p14:tracePt t="47699" x="4708525" y="4995863"/>
          <p14:tracePt t="47716" x="4852988" y="5010150"/>
          <p14:tracePt t="47732" x="4951413" y="5016500"/>
          <p14:tracePt t="47749" x="5035550" y="5022850"/>
          <p14:tracePt t="47766" x="5127625" y="5022850"/>
          <p14:tracePt t="47782" x="5180013" y="5022850"/>
          <p14:tracePt t="47799" x="5251450" y="5022850"/>
          <p14:tracePt t="47816" x="5303838" y="5022850"/>
          <p14:tracePt t="47832" x="5356225" y="5022850"/>
          <p14:tracePt t="47849" x="5408613" y="5022850"/>
          <p14:tracePt t="47866" x="5434013" y="5022850"/>
          <p14:tracePt t="47882" x="5446713" y="5022850"/>
          <p14:tracePt t="47956" x="5453063" y="5022850"/>
          <p14:tracePt t="47964" x="5453063" y="5029200"/>
          <p14:tracePt t="47982" x="5453063" y="5035550"/>
          <p14:tracePt t="47983" x="5446713" y="5035550"/>
          <p14:tracePt t="47999" x="5446713" y="5041900"/>
          <p14:tracePt t="48016" x="5446713" y="5054600"/>
          <p14:tracePt t="48032" x="5446713" y="5075238"/>
          <p14:tracePt t="48049" x="5440363" y="5087938"/>
          <p14:tracePt t="48065" x="5440363" y="5100638"/>
          <p14:tracePt t="48082" x="5440363" y="5121275"/>
          <p14:tracePt t="48099" x="5440363" y="5127625"/>
          <p14:tracePt t="48115" x="5461000" y="5127625"/>
          <p14:tracePt t="48132" x="5499100" y="5127625"/>
          <p14:tracePt t="48149" x="5526088" y="5113338"/>
          <p14:tracePt t="48165" x="5557838" y="5106988"/>
          <p14:tracePt t="48204" x="5564188" y="5100638"/>
          <p14:tracePt t="48215" x="5570538" y="5100638"/>
          <p14:tracePt t="48216" x="5570538" y="5081588"/>
          <p14:tracePt t="48232" x="5578475" y="5062538"/>
          <p14:tracePt t="48249" x="5578475" y="5048250"/>
          <p14:tracePt t="48265" x="5578475" y="5029200"/>
          <p14:tracePt t="48282" x="5557838" y="5016500"/>
          <p14:tracePt t="48299" x="5532438" y="4989513"/>
          <p14:tracePt t="48315" x="5499100" y="4976813"/>
          <p14:tracePt t="48332" x="5440363" y="4970463"/>
          <p14:tracePt t="48349" x="5402263" y="4970463"/>
          <p14:tracePt t="48365" x="5375275" y="4970463"/>
          <p14:tracePt t="48382" x="5341938" y="4983163"/>
          <p14:tracePt t="48399" x="5322888" y="4995863"/>
          <p14:tracePt t="48415" x="5291138" y="5016500"/>
          <p14:tracePt t="48432" x="5276850" y="5035550"/>
          <p14:tracePt t="48449" x="5264150" y="5048250"/>
          <p14:tracePt t="48465" x="5251450" y="5068888"/>
          <p14:tracePt t="48482" x="5245100" y="5087938"/>
          <p14:tracePt t="48499" x="5245100" y="5106988"/>
          <p14:tracePt t="48515" x="5251450" y="5127625"/>
          <p14:tracePt t="48532" x="5316538" y="5159375"/>
          <p14:tracePt t="48549" x="5356225" y="5159375"/>
          <p14:tracePt t="48565" x="5408613" y="5165725"/>
          <p14:tracePt t="48582" x="5440363" y="5165725"/>
          <p14:tracePt t="48599" x="5461000" y="5159375"/>
          <p14:tracePt t="48615" x="5467350" y="5146675"/>
          <p14:tracePt t="48632" x="5467350" y="5133975"/>
          <p14:tracePt t="48649" x="5467350" y="5121275"/>
          <p14:tracePt t="48665" x="5446713" y="5121275"/>
          <p14:tracePt t="48682" x="5440363" y="5113338"/>
          <p14:tracePt t="48698" x="5421313" y="5113338"/>
          <p14:tracePt t="48715" x="5408613" y="5113338"/>
          <p14:tracePt t="48732" x="5362575" y="5113338"/>
          <p14:tracePt t="48749" x="5329238" y="5121275"/>
          <p14:tracePt t="48765" x="5303838" y="5127625"/>
          <p14:tracePt t="48782" x="5276850" y="5127625"/>
          <p14:tracePt t="48798" x="5251450" y="5140325"/>
          <p14:tracePt t="48815" x="5224463" y="5146675"/>
          <p14:tracePt t="48832" x="5186363" y="5146675"/>
          <p14:tracePt t="48849" x="5113338" y="5146675"/>
          <p14:tracePt t="48865" x="4995863" y="5146675"/>
          <p14:tracePt t="48882" x="4905375" y="5146675"/>
          <p14:tracePt t="48898" x="4794250" y="5146675"/>
          <p14:tracePt t="48915" x="4689475" y="5146675"/>
          <p14:tracePt t="48932" x="4546600" y="5146675"/>
          <p14:tracePt t="48949" x="4448175" y="5146675"/>
          <p14:tracePt t="48965" x="4349750" y="5153025"/>
          <p14:tracePt t="48982" x="4271963" y="5159375"/>
          <p14:tracePt t="48998" x="4213225" y="5159375"/>
          <p14:tracePt t="49015" x="4160838" y="5159375"/>
          <p14:tracePt t="49032" x="4121150" y="5159375"/>
          <p14:tracePt t="49048" x="4068763" y="5159375"/>
          <p14:tracePt t="49065" x="4030663" y="5159375"/>
          <p14:tracePt t="49082" x="3990975" y="5159375"/>
          <p14:tracePt t="49098" x="3957638" y="5159375"/>
          <p14:tracePt t="49115" x="3944938" y="5165725"/>
          <p14:tracePt t="49132" x="3938588" y="5165725"/>
          <p14:tracePt t="49204" x="3951288" y="5165725"/>
          <p14:tracePt t="49212" x="3970338" y="5165725"/>
          <p14:tracePt t="49220" x="3997325" y="5165725"/>
          <p14:tracePt t="49228" x="4022725" y="5165725"/>
          <p14:tracePt t="49236" x="4095750" y="5165725"/>
          <p14:tracePt t="49248" x="4198938" y="5165725"/>
          <p14:tracePt t="49265" x="4297363" y="5165725"/>
          <p14:tracePt t="49282" x="4414838" y="5165725"/>
          <p14:tracePt t="49298" x="4538663" y="5165725"/>
          <p14:tracePt t="49315" x="4643438" y="5165725"/>
          <p14:tracePt t="49332" x="4716463" y="5165725"/>
          <p14:tracePt t="49404" x="4689475" y="5173663"/>
          <p14:tracePt t="49412" x="4664075" y="5173663"/>
          <p14:tracePt t="49420" x="4630738" y="5173663"/>
          <p14:tracePt t="49428" x="4572000" y="5173663"/>
          <p14:tracePt t="49434" x="4441825" y="5173663"/>
          <p14:tracePt t="49448" x="4291013" y="5173663"/>
          <p14:tracePt t="49465" x="4160838" y="5173663"/>
          <p14:tracePt t="49482" x="4081463" y="5173663"/>
          <p14:tracePt t="49498" x="4043363" y="5173663"/>
          <p14:tracePt t="49515" x="4037013" y="5173663"/>
          <p14:tracePt t="49556" x="4043363" y="5173663"/>
          <p14:tracePt t="49564" x="4062413" y="5173663"/>
          <p14:tracePt t="49581" x="4167188" y="5173663"/>
          <p14:tracePt t="49582" x="4337050" y="5180013"/>
          <p14:tracePt t="49598" x="4605338" y="5180013"/>
          <p14:tracePt t="49615" x="4840288" y="5186363"/>
          <p14:tracePt t="49631" x="4983163" y="5186363"/>
          <p14:tracePt t="49648" x="5029200" y="5186363"/>
          <p14:tracePt t="49665" x="5035550" y="5186363"/>
          <p14:tracePt t="49700" x="5022850" y="5186363"/>
          <p14:tracePt t="49701" x="4989513" y="5186363"/>
          <p14:tracePt t="49716" x="4872038" y="5186363"/>
          <p14:tracePt t="49732" x="4664075" y="5186363"/>
          <p14:tracePt t="49748" x="4473575" y="5173663"/>
          <p14:tracePt t="49765" x="4271963" y="5173663"/>
          <p14:tracePt t="49781" x="4148138" y="5173663"/>
          <p14:tracePt t="49798" x="4102100" y="5165725"/>
          <p14:tracePt t="49815" x="4095750" y="5165725"/>
          <p14:tracePt t="49852" x="4102100" y="5165725"/>
          <p14:tracePt t="49860" x="4114800" y="5165725"/>
          <p14:tracePt t="49865" x="4198938" y="5186363"/>
          <p14:tracePt t="49881" x="4318000" y="5186363"/>
          <p14:tracePt t="49898" x="4408488" y="5186363"/>
          <p14:tracePt t="49915" x="4473575" y="5186363"/>
          <p14:tracePt t="49932" x="4506913" y="5199063"/>
          <p14:tracePt t="49948" x="4519613" y="5205413"/>
          <p14:tracePt t="5110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3262452"/>
          </a:xfrm>
        </p:spPr>
        <p:txBody>
          <a:bodyPr>
            <a:normAutofit lnSpcReduction="10000"/>
          </a:bodyPr>
          <a:lstStyle/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if (condition1 | | condition2){</a:t>
            </a:r>
          </a:p>
          <a:p>
            <a:pPr lvl="1">
              <a:buNone/>
            </a:pPr>
            <a:r>
              <a:rPr lang="en-US" dirty="0" smtClean="0"/>
              <a:t>	//BLOCK EXECUTES IF EITHER CONDITION IS TRUE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if (</a:t>
            </a:r>
            <a:r>
              <a:rPr lang="en-US" dirty="0" err="1" smtClean="0"/>
              <a:t>weatherCond.equals(“rain</a:t>
            </a:r>
            <a:r>
              <a:rPr lang="en-US" dirty="0" smtClean="0"/>
              <a:t>”) || </a:t>
            </a:r>
            <a:r>
              <a:rPr lang="en-US" dirty="0" err="1" smtClean="0"/>
              <a:t>weatherCond.equals(“snow</a:t>
            </a:r>
            <a:r>
              <a:rPr lang="en-US" dirty="0" smtClean="0"/>
              <a:t>”) 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System.out.println(“STAY</a:t>
            </a:r>
            <a:r>
              <a:rPr lang="en-US" dirty="0" smtClean="0"/>
              <a:t> INSIDE!”);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truth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43" y="4106110"/>
            <a:ext cx="6148634" cy="2286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0873" y="3949799"/>
            <a:ext cx="1858938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6281" y="3772936"/>
            <a:ext cx="2530732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0"/>
    </mc:Choice>
    <mc:Fallback xmlns="">
      <p:transition spd="slow" advTm="1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2814121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if (</a:t>
            </a:r>
            <a:r>
              <a:rPr lang="en-US" dirty="0" err="1" smtClean="0"/>
              <a:t>restCuisine.equals(“mexican</a:t>
            </a:r>
            <a:r>
              <a:rPr lang="en-US" dirty="0" smtClean="0"/>
              <a:t>”) &amp;&amp; !</a:t>
            </a:r>
            <a:r>
              <a:rPr lang="en-US" dirty="0" err="1" smtClean="0"/>
              <a:t>longWaitTime</a:t>
            </a:r>
            <a:r>
              <a:rPr lang="en-US" dirty="0" smtClean="0"/>
              <a:t> ){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System.out.println</a:t>
            </a:r>
            <a:r>
              <a:rPr lang="en-US" dirty="0" smtClean="0"/>
              <a:t>(“Stay and eat”);</a:t>
            </a:r>
          </a:p>
          <a:p>
            <a:pPr lvl="1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  <p:pic>
        <p:nvPicPr>
          <p:cNvPr id="6" name="Picture 5" descr="truth_ta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93" y="3931267"/>
            <a:ext cx="6148634" cy="2286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6280" y="3772936"/>
            <a:ext cx="5622829" cy="22913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9"/>
    </mc:Choice>
    <mc:Fallback xmlns="">
      <p:transition spd="slow" advTm="3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69" x="7688263" y="4303713"/>
          <p14:tracePt t="6715" x="7694613" y="4303713"/>
          <p14:tracePt t="6731" x="7700963" y="4310063"/>
          <p14:tracePt t="6739" x="7720013" y="4310063"/>
          <p14:tracePt t="6747" x="7732713" y="4310063"/>
          <p14:tracePt t="6762" x="7747000" y="4310063"/>
          <p14:tracePt t="6763" x="7766050" y="4318000"/>
          <p14:tracePt t="6899" x="7766050" y="4310063"/>
          <p14:tracePt t="6939" x="7766050" y="4303713"/>
          <p14:tracePt t="7019" x="7759700" y="4303713"/>
          <p14:tracePt t="7035" x="7753350" y="4303713"/>
          <p14:tracePt t="7067" x="7747000" y="4297363"/>
          <p14:tracePt t="7099" x="7739063" y="4297363"/>
          <p14:tracePt t="7171" x="7732713" y="4297363"/>
          <p14:tracePt t="7187" x="7732713" y="4291013"/>
          <p14:tracePt t="7211" x="7732713" y="4284663"/>
          <p14:tracePt t="7225" x="7732713" y="4278313"/>
          <p14:tracePt t="7235" x="7732713" y="4271963"/>
          <p14:tracePt t="7243" x="7726363" y="4265613"/>
          <p14:tracePt t="7255" x="7726363" y="4259263"/>
          <p14:tracePt t="7262" x="7732713" y="4238625"/>
          <p14:tracePt t="7279" x="7732713" y="4225925"/>
          <p14:tracePt t="7296" x="7739063" y="4213225"/>
          <p14:tracePt t="7312" x="7747000" y="4206875"/>
          <p14:tracePt t="7329" x="7753350" y="4192588"/>
          <p14:tracePt t="7345" x="7753350" y="4186238"/>
          <p14:tracePt t="7362" x="7753350" y="4167188"/>
          <p14:tracePt t="7379" x="7759700" y="4160838"/>
          <p14:tracePt t="7396" x="7766050" y="4140200"/>
          <p14:tracePt t="7412" x="7759700" y="4121150"/>
          <p14:tracePt t="7429" x="7759700" y="4114800"/>
          <p14:tracePt t="7445" x="7759700" y="4102100"/>
          <p14:tracePt t="7462" x="7759700" y="4095750"/>
          <p14:tracePt t="7479" x="7759700" y="4075113"/>
          <p14:tracePt t="7496" x="7759700" y="4068763"/>
          <p14:tracePt t="7512" x="7766050" y="4062413"/>
          <p14:tracePt t="7529" x="7766050" y="4056063"/>
          <p14:tracePt t="7603" x="7759700" y="4056063"/>
          <p14:tracePt t="7635" x="7753350" y="4056063"/>
          <p14:tracePt t="7651" x="7747000" y="4056063"/>
          <p14:tracePt t="7659" x="7739063" y="4056063"/>
          <p14:tracePt t="7667" x="7732713" y="4056063"/>
          <p14:tracePt t="7679" x="7720013" y="4056063"/>
          <p14:tracePt t="7683" x="7700963" y="4062413"/>
          <p14:tracePt t="7695" x="7680325" y="4062413"/>
          <p14:tracePt t="7712" x="7673975" y="4062413"/>
          <p14:tracePt t="7729" x="7673975" y="4068763"/>
          <p14:tracePt t="7745" x="7667625" y="4075113"/>
          <p14:tracePt t="7762" x="7661275" y="4081463"/>
          <p14:tracePt t="7779" x="7648575" y="4095750"/>
          <p14:tracePt t="7795" x="7642225" y="4102100"/>
          <p14:tracePt t="7812" x="7635875" y="4114800"/>
          <p14:tracePt t="7829" x="7627938" y="4127500"/>
          <p14:tracePt t="7845" x="7627938" y="4133850"/>
          <p14:tracePt t="7862" x="7627938" y="4140200"/>
          <p14:tracePt t="7879" x="7621588" y="4154488"/>
          <p14:tracePt t="7895" x="7621588" y="4160838"/>
          <p14:tracePt t="7912" x="7621588" y="4173538"/>
          <p14:tracePt t="7930" x="7615238" y="4186238"/>
          <p14:tracePt t="7946" x="7615238" y="4198938"/>
          <p14:tracePt t="7963" x="7621588" y="4213225"/>
          <p14:tracePt t="7980" x="7635875" y="4225925"/>
          <p14:tracePt t="7996" x="7642225" y="4232275"/>
          <p14:tracePt t="8013" x="7648575" y="4238625"/>
          <p14:tracePt t="8029" x="7654925" y="4244975"/>
          <p14:tracePt t="8045" x="7661275" y="4251325"/>
          <p14:tracePt t="8062" x="7667625" y="4251325"/>
          <p14:tracePt t="8078" x="7680325" y="4259263"/>
          <p14:tracePt t="8095" x="7688263" y="4259263"/>
          <p14:tracePt t="8112" x="7694613" y="4259263"/>
          <p14:tracePt t="8129" x="7700963" y="4259263"/>
          <p14:tracePt t="8145" x="7713663" y="4259263"/>
          <p14:tracePt t="8179" x="7720013" y="4259263"/>
          <p14:tracePt t="8227" x="7713663" y="4251325"/>
          <p14:tracePt t="8235" x="7707313" y="4244975"/>
          <p14:tracePt t="8251" x="7707313" y="4238625"/>
          <p14:tracePt t="8259" x="7713663" y="4232275"/>
          <p14:tracePt t="8267" x="7726363" y="4219575"/>
          <p14:tracePt t="8282" x="7726363" y="4192588"/>
          <p14:tracePt t="8295" x="7726363" y="4186238"/>
          <p14:tracePt t="8312" x="7726363" y="4160838"/>
          <p14:tracePt t="8328" x="7726363" y="4148138"/>
          <p14:tracePt t="8345" x="7726363" y="4127500"/>
          <p14:tracePt t="8362" x="7720013" y="4108450"/>
          <p14:tracePt t="8378" x="7713663" y="4095750"/>
          <p14:tracePt t="8395" x="7707313" y="4089400"/>
          <p14:tracePt t="8412" x="7700963" y="4081463"/>
          <p14:tracePt t="8429" x="7694613" y="4075113"/>
          <p14:tracePt t="8445" x="7688263" y="4062413"/>
          <p14:tracePt t="8462" x="7680325" y="4062413"/>
          <p14:tracePt t="8499" x="7673975" y="4062413"/>
          <p14:tracePt t="8515" x="7667625" y="4062413"/>
          <p14:tracePt t="8539" x="7661275" y="4062413"/>
          <p14:tracePt t="8563" x="7654925" y="4062413"/>
          <p14:tracePt t="8587" x="7642225" y="4068763"/>
          <p14:tracePt t="9707" x="7642225" y="4056063"/>
          <p14:tracePt t="9715" x="7635875" y="4049713"/>
          <p14:tracePt t="9723" x="7621588" y="4037013"/>
          <p14:tracePt t="9731" x="7589838" y="3997325"/>
          <p14:tracePt t="9745" x="7531100" y="3925888"/>
          <p14:tracePt t="9761" x="7466013" y="3852863"/>
          <p14:tracePt t="9778" x="7373938" y="3768725"/>
          <p14:tracePt t="9794" x="7281863" y="3676650"/>
          <p14:tracePt t="9811" x="7216775" y="3617913"/>
          <p14:tracePt t="9828" x="7170738" y="3546475"/>
          <p14:tracePt t="9844" x="7092950" y="3487738"/>
          <p14:tracePt t="9861" x="7008813" y="3441700"/>
          <p14:tracePt t="9878" x="6923088" y="3382963"/>
          <p14:tracePt t="9894" x="6805613" y="3351213"/>
          <p14:tracePt t="9911" x="6662738" y="3317875"/>
          <p14:tracePt t="9928" x="6537325" y="3284538"/>
          <p14:tracePt t="9945" x="6419850" y="3252788"/>
          <p14:tracePt t="9961" x="6302375" y="3233738"/>
          <p14:tracePt t="9978" x="6197600" y="3219450"/>
          <p14:tracePt t="9994" x="6002338" y="3200400"/>
          <p14:tracePt t="10011" x="5872163" y="3194050"/>
          <p14:tracePt t="10028" x="5708650" y="3187700"/>
          <p14:tracePt t="10044" x="5538788" y="3181350"/>
          <p14:tracePt t="10061" x="5387975" y="3167063"/>
          <p14:tracePt t="10078" x="5238750" y="3160713"/>
          <p14:tracePt t="10094" x="5113338" y="3160713"/>
          <p14:tracePt t="10111" x="5016500" y="3160713"/>
          <p14:tracePt t="10128" x="4957763" y="3160713"/>
          <p14:tracePt t="10144" x="4905375" y="3194050"/>
          <p14:tracePt t="10161" x="4878388" y="3206750"/>
          <p14:tracePt t="10178" x="4865688" y="3233738"/>
          <p14:tracePt t="10194" x="4865688" y="3284538"/>
          <p14:tracePt t="10211" x="4865688" y="3344863"/>
          <p14:tracePt t="10228" x="4878388" y="3382963"/>
          <p14:tracePt t="10244" x="4878388" y="3389313"/>
          <p14:tracePt t="10555" x="4884738" y="3389313"/>
          <p14:tracePt t="10603" x="4892675" y="3389313"/>
          <p14:tracePt t="10611" x="4892675" y="3382963"/>
          <p14:tracePt t="10635" x="4892675" y="3376613"/>
          <p14:tracePt t="10675" x="4884738" y="3376613"/>
          <p14:tracePt t="11507" x="4884738" y="3370263"/>
          <p14:tracePt t="11515" x="4892675" y="3370263"/>
          <p14:tracePt t="11531" x="4899025" y="3370263"/>
          <p14:tracePt t="11547" x="4905375" y="3370263"/>
          <p14:tracePt t="11549" x="4911725" y="3370263"/>
          <p14:tracePt t="11561" x="4924425" y="3370263"/>
          <p14:tracePt t="11577" x="4937125" y="3370263"/>
          <p14:tracePt t="11594" x="4957763" y="3370263"/>
          <p14:tracePt t="11610" x="5003800" y="3363913"/>
          <p14:tracePt t="11627" x="5062538" y="3351213"/>
          <p14:tracePt t="11644" x="5140325" y="3330575"/>
          <p14:tracePt t="11660" x="5238750" y="3292475"/>
          <p14:tracePt t="11677" x="5322888" y="3252788"/>
          <p14:tracePt t="11694" x="5381625" y="3200400"/>
          <p14:tracePt t="11710" x="5421313" y="3167063"/>
          <p14:tracePt t="11727" x="5461000" y="3128963"/>
          <p14:tracePt t="11744" x="5486400" y="3095625"/>
          <p14:tracePt t="11760" x="5499100" y="3043238"/>
          <p14:tracePt t="11777" x="5511800" y="3005138"/>
          <p14:tracePt t="11794" x="5519738" y="2959100"/>
          <p14:tracePt t="11810" x="5526088" y="2894013"/>
          <p14:tracePt t="11827" x="5526088" y="2847975"/>
          <p14:tracePt t="11844" x="5526088" y="2789238"/>
          <p14:tracePt t="11860" x="5526088" y="2749550"/>
          <p14:tracePt t="11877" x="5526088" y="2736850"/>
          <p14:tracePt t="11894" x="5526088" y="2724150"/>
          <p14:tracePt t="11910" x="5526088" y="2717800"/>
          <p14:tracePt t="12820" x="5526088" y="2724150"/>
          <p14:tracePt t="12827" x="5538788" y="2730500"/>
          <p14:tracePt t="12845" x="5564188" y="2776538"/>
          <p14:tracePt t="12845" x="5630863" y="2827338"/>
          <p14:tracePt t="12861" x="5702300" y="2906713"/>
          <p14:tracePt t="12878" x="5807075" y="3017838"/>
          <p14:tracePt t="12894" x="5918200" y="3108325"/>
          <p14:tracePt t="12911" x="6054725" y="3213100"/>
          <p14:tracePt t="12928" x="6191250" y="3305175"/>
          <p14:tracePt t="12944" x="6361113" y="3416300"/>
          <p14:tracePt t="12961" x="6478588" y="3521075"/>
          <p14:tracePt t="12978" x="6570663" y="3592513"/>
          <p14:tracePt t="12994" x="6629400" y="3638550"/>
          <p14:tracePt t="13011" x="6694488" y="3709988"/>
          <p14:tracePt t="13028" x="6721475" y="3741738"/>
          <p14:tracePt t="13044" x="6734175" y="3756025"/>
          <p14:tracePt t="13061" x="6746875" y="3775075"/>
          <p14:tracePt t="13078" x="6759575" y="3787775"/>
          <p14:tracePt t="13094" x="6773863" y="3814763"/>
          <p14:tracePt t="13111" x="6780213" y="3833813"/>
          <p14:tracePt t="13127" x="6780213" y="3852863"/>
          <p14:tracePt t="13144" x="6780213" y="3886200"/>
          <p14:tracePt t="13161" x="6773863" y="3944938"/>
          <p14:tracePt t="13178" x="6765925" y="4022725"/>
          <p14:tracePt t="13194" x="6765925" y="4102100"/>
          <p14:tracePt t="13211" x="6759575" y="4179888"/>
          <p14:tracePt t="13227" x="6753225" y="4318000"/>
          <p14:tracePt t="13244" x="6753225" y="4395788"/>
          <p14:tracePt t="13261" x="6753225" y="4473575"/>
          <p14:tracePt t="13277" x="6780213" y="4546600"/>
          <p14:tracePt t="13294" x="6824663" y="4611688"/>
          <p14:tracePt t="13311" x="6858000" y="4643438"/>
          <p14:tracePt t="13327" x="6877050" y="4656138"/>
          <p14:tracePt t="13344" x="6904038" y="4670425"/>
          <p14:tracePt t="13361" x="6935788" y="4676775"/>
          <p14:tracePt t="13378" x="6942138" y="4689475"/>
          <p14:tracePt t="13394" x="6950075" y="4689475"/>
          <p14:tracePt t="13652" x="6950075" y="4676775"/>
          <p14:tracePt t="13659" x="6956425" y="4676775"/>
          <p14:tracePt t="13666" x="6956425" y="4670425"/>
          <p14:tracePt t="13677" x="6962775" y="4656138"/>
          <p14:tracePt t="13867" x="6969125" y="4656138"/>
          <p14:tracePt t="13875" x="6975475" y="4656138"/>
          <p14:tracePt t="13883" x="6994525" y="4656138"/>
          <p14:tracePt t="13894" x="7027863" y="4664075"/>
          <p14:tracePt t="13911" x="7053263" y="4664075"/>
          <p14:tracePt t="13927" x="7086600" y="4664075"/>
          <p14:tracePt t="13944" x="7112000" y="4664075"/>
          <p14:tracePt t="13961" x="7132638" y="4656138"/>
          <p14:tracePt t="13977" x="7158038" y="4656138"/>
          <p14:tracePt t="13994" x="7191375" y="4643438"/>
          <p14:tracePt t="14010" x="7204075" y="4630738"/>
          <p14:tracePt t="14027" x="7216775" y="4618038"/>
          <p14:tracePt t="14067" x="7216775" y="4611688"/>
          <p14:tracePt t="14083" x="7223125" y="4611688"/>
          <p14:tracePt t="14091" x="7216775" y="4597400"/>
          <p14:tracePt t="14116" x="7216775" y="4591050"/>
          <p14:tracePt t="14131" x="7216775" y="4584700"/>
          <p14:tracePt t="14139" x="7210425" y="4584700"/>
          <p14:tracePt t="14588" x="7231063" y="4565650"/>
          <p14:tracePt t="14595" x="7237413" y="4559300"/>
          <p14:tracePt t="14603" x="7237413" y="4552950"/>
          <p14:tracePt t="14611" x="7237413" y="4546600"/>
          <p14:tracePt t="14627" x="7237413" y="4538663"/>
          <p14:tracePt t="14627" x="7243763" y="4500563"/>
          <p14:tracePt t="14644" x="7231063" y="4494213"/>
          <p14:tracePt t="14660" x="7210425" y="4479925"/>
          <p14:tracePt t="14677" x="7204075" y="4467225"/>
          <p14:tracePt t="14694" x="7170738" y="4460875"/>
          <p14:tracePt t="14710" x="7138988" y="4454525"/>
          <p14:tracePt t="14727" x="7099300" y="4454525"/>
          <p14:tracePt t="14744" x="7073900" y="4454525"/>
          <p14:tracePt t="14760" x="7040563" y="4454525"/>
          <p14:tracePt t="14777" x="7002463" y="4460875"/>
          <p14:tracePt t="14794" x="6969125" y="4473575"/>
          <p14:tracePt t="14810" x="6929438" y="4494213"/>
          <p14:tracePt t="14827" x="6877050" y="4546600"/>
          <p14:tracePt t="14844" x="6870700" y="4559300"/>
          <p14:tracePt t="14860" x="6870700" y="4565650"/>
          <p14:tracePt t="14877" x="6877050" y="4572000"/>
          <p14:tracePt t="14893" x="6891338" y="4578350"/>
          <p14:tracePt t="14910" x="6916738" y="4578350"/>
          <p14:tracePt t="14927" x="6935788" y="4578350"/>
          <p14:tracePt t="14943" x="6942138" y="4578350"/>
          <p14:tracePt t="14960" x="6956425" y="4572000"/>
          <p14:tracePt t="15019" x="6962775" y="4572000"/>
          <p14:tracePt t="15043" x="6969125" y="4572000"/>
          <p14:tracePt t="15059" x="6975475" y="4572000"/>
          <p14:tracePt t="15067" x="6988175" y="4572000"/>
          <p14:tracePt t="15075" x="7008813" y="4572000"/>
          <p14:tracePt t="15093" x="7027863" y="4565650"/>
          <p14:tracePt t="15094" x="7080250" y="4565650"/>
          <p14:tracePt t="15110" x="7158038" y="4565650"/>
          <p14:tracePt t="15127" x="7256463" y="4565650"/>
          <p14:tracePt t="15143" x="7354888" y="4565650"/>
          <p14:tracePt t="15160" x="7459663" y="4565650"/>
          <p14:tracePt t="15177" x="7543800" y="4565650"/>
          <p14:tracePt t="15193" x="7627938" y="4565650"/>
          <p14:tracePt t="15210" x="7688263" y="4565650"/>
          <p14:tracePt t="15227" x="7720013" y="4565650"/>
          <p14:tracePt t="15243" x="7753350" y="4565650"/>
          <p14:tracePt t="15260" x="7778750" y="4565650"/>
          <p14:tracePt t="15277" x="7797800" y="4565650"/>
          <p14:tracePt t="15293" x="7805738" y="4565650"/>
          <p14:tracePt t="15310" x="7818438" y="4565650"/>
          <p14:tracePt t="15327" x="7824788" y="4565650"/>
          <p14:tracePt t="15371" x="7831138" y="4565650"/>
          <p14:tracePt t="15459" x="7837488" y="4552950"/>
          <p14:tracePt t="15467" x="7837488" y="4538663"/>
          <p14:tracePt t="15477" x="7843838" y="4525963"/>
          <p14:tracePt t="15477" x="7850188" y="4494213"/>
          <p14:tracePt t="15493" x="7843838" y="4467225"/>
          <p14:tracePt t="15511" x="7843838" y="4448175"/>
          <p14:tracePt t="15527" x="7831138" y="4427538"/>
          <p14:tracePt t="15543" x="7831138" y="4408488"/>
          <p14:tracePt t="15560" x="7824788" y="4402138"/>
          <p14:tracePt t="15577" x="7812088" y="4402138"/>
          <p14:tracePt t="15593" x="7805738" y="4402138"/>
          <p14:tracePt t="15610" x="7791450" y="4402138"/>
          <p14:tracePt t="15626" x="7766050" y="4402138"/>
          <p14:tracePt t="15643" x="7726363" y="4402138"/>
          <p14:tracePt t="15660" x="7700963" y="4395788"/>
          <p14:tracePt t="15677" x="7694613" y="4389438"/>
          <p14:tracePt t="15693" x="7680325" y="4376738"/>
          <p14:tracePt t="15710" x="7667625" y="4362450"/>
          <p14:tracePt t="15726" x="7661275" y="4356100"/>
          <p14:tracePt t="15743" x="7654925" y="4343400"/>
          <p14:tracePt t="15760" x="7648575" y="4337050"/>
          <p14:tracePt t="15795" x="7648575" y="4330700"/>
          <p14:tracePt t="15923" x="7654925" y="4330700"/>
          <p14:tracePt t="15931" x="7673975" y="4324350"/>
          <p14:tracePt t="15943" x="7700963" y="4318000"/>
          <p14:tracePt t="15943" x="7747000" y="4291013"/>
          <p14:tracePt t="15960" x="7772400" y="4284663"/>
          <p14:tracePt t="15976" x="7785100" y="4284663"/>
          <p14:tracePt t="16043" x="7778750" y="4284663"/>
          <p14:tracePt t="16053" x="7772400" y="4291013"/>
          <p14:tracePt t="16060" x="7766050" y="4310063"/>
          <p14:tracePt t="16076" x="7726363" y="4337050"/>
          <p14:tracePt t="16077" x="7700963" y="4368800"/>
          <p14:tracePt t="16093" x="7680325" y="4383088"/>
          <p14:tracePt t="16131" x="7667625" y="4383088"/>
          <p14:tracePt t="16147" x="7661275" y="4383088"/>
          <p14:tracePt t="16155" x="7648575" y="4383088"/>
          <p14:tracePt t="16163" x="7621588" y="4383088"/>
          <p14:tracePt t="16176" x="7577138" y="4376738"/>
          <p14:tracePt t="16193" x="7537450" y="4368800"/>
          <p14:tracePt t="16210" x="7497763" y="4368800"/>
          <p14:tracePt t="16226" x="7478713" y="4368800"/>
          <p14:tracePt t="16243" x="7439025" y="4395788"/>
          <p14:tracePt t="16260" x="7419975" y="4414838"/>
          <p14:tracePt t="16276" x="7419975" y="4441825"/>
          <p14:tracePt t="16293" x="7426325" y="4467225"/>
          <p14:tracePt t="16310" x="7459663" y="4494213"/>
          <p14:tracePt t="16326" x="7524750" y="4525963"/>
          <p14:tracePt t="16343" x="7627938" y="4532313"/>
          <p14:tracePt t="16360" x="7753350" y="4532313"/>
          <p14:tracePt t="16376" x="7870825" y="4532313"/>
          <p14:tracePt t="16393" x="7967663" y="4525963"/>
          <p14:tracePt t="16410" x="8034338" y="4525963"/>
          <p14:tracePt t="16426" x="8040688" y="4519613"/>
          <p14:tracePt t="16467" x="8034338" y="4519613"/>
          <p14:tracePt t="16483" x="8026400" y="4519613"/>
          <p14:tracePt t="16491" x="8020050" y="4519613"/>
          <p14:tracePt t="16509" x="8007350" y="4519613"/>
          <p14:tracePt t="16510" x="8001000" y="4519613"/>
          <p14:tracePt t="16526" x="7981950" y="4525963"/>
          <p14:tracePt t="16543" x="7967663" y="4538663"/>
          <p14:tracePt t="16939" x="7961313" y="4552950"/>
          <p14:tracePt t="16947" x="7954963" y="4552950"/>
          <p14:tracePt t="16955" x="7942263" y="4565650"/>
          <p14:tracePt t="16962" x="7916863" y="4578350"/>
          <p14:tracePt t="16976" x="7883525" y="4605338"/>
          <p14:tracePt t="16993" x="7818438" y="4637088"/>
          <p14:tracePt t="17009" x="7720013" y="4695825"/>
          <p14:tracePt t="17026" x="7596188" y="4748213"/>
          <p14:tracePt t="17043" x="7413625" y="4865688"/>
          <p14:tracePt t="17059" x="7281863" y="4930775"/>
          <p14:tracePt t="17076" x="7216775" y="4976813"/>
          <p14:tracePt t="17093" x="7185025" y="4995863"/>
          <p14:tracePt t="17147" x="7178675" y="4995863"/>
          <p14:tracePt t="17155" x="7178675" y="4989513"/>
          <p14:tracePt t="17163" x="7178675" y="4983163"/>
          <p14:tracePt t="17171" x="7178675" y="4970463"/>
          <p14:tracePt t="17179" x="7185025" y="4930775"/>
          <p14:tracePt t="17193" x="7204075" y="4899025"/>
          <p14:tracePt t="17209" x="7210425" y="4872038"/>
          <p14:tracePt t="17226" x="7223125" y="4840288"/>
          <p14:tracePt t="17243" x="7223125" y="4819650"/>
          <p14:tracePt t="17243" x="7223125" y="4806950"/>
          <p14:tracePt t="17259" x="7210425" y="4794250"/>
          <p14:tracePt t="17276" x="7185025" y="4767263"/>
          <p14:tracePt t="17293" x="7145338" y="4760913"/>
          <p14:tracePt t="17309" x="7099300" y="4760913"/>
          <p14:tracePt t="17326" x="7061200" y="4760913"/>
          <p14:tracePt t="17342" x="7021513" y="4781550"/>
          <p14:tracePt t="17359" x="6942138" y="4819650"/>
          <p14:tracePt t="17376" x="6904038" y="4852988"/>
          <p14:tracePt t="17392" x="6864350" y="4884738"/>
          <p14:tracePt t="17409" x="6838950" y="4924425"/>
          <p14:tracePt t="17426" x="6838950" y="4951413"/>
          <p14:tracePt t="17442" x="6832600" y="4983163"/>
          <p14:tracePt t="17442" x="6832600" y="4989513"/>
          <p14:tracePt t="17459" x="6858000" y="5029200"/>
          <p14:tracePt t="17476" x="6897688" y="5048250"/>
          <p14:tracePt t="17493" x="6969125" y="5062538"/>
          <p14:tracePt t="17509" x="7046913" y="5062538"/>
          <p14:tracePt t="17526" x="7126288" y="5041900"/>
          <p14:tracePt t="17543" x="7170738" y="5022850"/>
          <p14:tracePt t="17559" x="7178675" y="5022850"/>
          <p14:tracePt t="17747" x="7185025" y="5022850"/>
          <p14:tracePt t="17875" x="7197725" y="5010150"/>
          <p14:tracePt t="17883" x="7204075" y="5003800"/>
          <p14:tracePt t="17892" x="7223125" y="4989513"/>
          <p14:tracePt t="17893" x="7269163" y="4945063"/>
          <p14:tracePt t="17909" x="7321550" y="4878388"/>
          <p14:tracePt t="17926" x="7380288" y="4800600"/>
          <p14:tracePt t="17942" x="7426325" y="4722813"/>
          <p14:tracePt t="17959" x="7466013" y="4656138"/>
          <p14:tracePt t="17976" x="7491413" y="4605338"/>
          <p14:tracePt t="17992" x="7518400" y="4552950"/>
          <p14:tracePt t="18009" x="7550150" y="4494213"/>
          <p14:tracePt t="18026" x="7577138" y="4435475"/>
          <p14:tracePt t="18042" x="7615238" y="4376738"/>
          <p14:tracePt t="18059" x="7667625" y="4324350"/>
          <p14:tracePt t="18076" x="7688263" y="4297363"/>
          <p14:tracePt t="18092" x="7694613" y="4291013"/>
          <p14:tracePt t="18203" x="7688263" y="4291013"/>
          <p14:tracePt t="18222" x="7680325" y="4297363"/>
          <p14:tracePt t="18267" x="7680325" y="4303713"/>
          <p14:tracePt t="18363" x="7688263" y="4297363"/>
          <p14:tracePt t="18371" x="7713663" y="4284663"/>
          <p14:tracePt t="18379" x="7772400" y="4259263"/>
          <p14:tracePt t="18395" x="7791450" y="4251325"/>
          <p14:tracePt t="18409" x="7812088" y="4244975"/>
          <p14:tracePt t="18411" x="7831138" y="4238625"/>
          <p14:tracePt t="18425" x="7837488" y="4238625"/>
          <p14:tracePt t="18499" x="7831138" y="4244975"/>
          <p14:tracePt t="18507" x="7824788" y="4251325"/>
          <p14:tracePt t="18523" x="7818438" y="4259263"/>
          <p14:tracePt t="18531" x="7812088" y="4265613"/>
          <p14:tracePt t="18539" x="7805738" y="4265613"/>
          <p14:tracePt t="18543" x="7785100" y="4278313"/>
          <p14:tracePt t="18559" x="7759700" y="4297363"/>
          <p14:tracePt t="18576" x="7732713" y="4324350"/>
          <p14:tracePt t="18592" x="7707313" y="4356100"/>
          <p14:tracePt t="18609" x="7667625" y="4395788"/>
          <p14:tracePt t="18625" x="7642225" y="4421188"/>
          <p14:tracePt t="18642" x="7635875" y="4448175"/>
          <p14:tracePt t="18659" x="7621588" y="4479925"/>
          <p14:tracePt t="18675" x="7621588" y="4519613"/>
          <p14:tracePt t="18692" x="7627938" y="4565650"/>
          <p14:tracePt t="18709" x="7648575" y="4605338"/>
          <p14:tracePt t="18725" x="7680325" y="4656138"/>
          <p14:tracePt t="18742" x="7713663" y="4702175"/>
          <p14:tracePt t="18759" x="7726363" y="4735513"/>
          <p14:tracePt t="18775" x="7747000" y="4760913"/>
          <p14:tracePt t="18792" x="7747000" y="4767263"/>
          <p14:tracePt t="18843" x="7739063" y="4767263"/>
          <p14:tracePt t="18923" x="7732713" y="4767263"/>
          <p14:tracePt t="18931" x="7726363" y="4767263"/>
          <p14:tracePt t="18939" x="7720013" y="4767263"/>
          <p14:tracePt t="18942" x="7707313" y="4767263"/>
          <p14:tracePt t="18959" x="7688263" y="4767263"/>
          <p14:tracePt t="18975" x="7661275" y="4781550"/>
          <p14:tracePt t="18992" x="7642225" y="4787900"/>
          <p14:tracePt t="19009" x="7615238" y="4806950"/>
          <p14:tracePt t="19025" x="7602538" y="4852988"/>
          <p14:tracePt t="19042" x="7589838" y="4905375"/>
          <p14:tracePt t="19059" x="7589838" y="5003800"/>
          <p14:tracePt t="19075" x="7642225" y="5041900"/>
          <p14:tracePt t="19092" x="7694613" y="5054600"/>
          <p14:tracePt t="19109" x="7791450" y="5054600"/>
          <p14:tracePt t="19125" x="7883525" y="5048250"/>
          <p14:tracePt t="19142" x="7967663" y="5022850"/>
          <p14:tracePt t="19158" x="8034338" y="4989513"/>
          <p14:tracePt t="19175" x="8047038" y="4970463"/>
          <p14:tracePt t="19192" x="8047038" y="4957763"/>
          <p14:tracePt t="19209" x="8047038" y="4945063"/>
          <p14:tracePt t="19225" x="8040688" y="4924425"/>
          <p14:tracePt t="19242" x="8020050" y="4905375"/>
          <p14:tracePt t="19258" x="7988300" y="4892675"/>
          <p14:tracePt t="19275" x="7975600" y="4892675"/>
          <p14:tracePt t="19292" x="7975600" y="4884738"/>
          <p14:tracePt t="19443" x="7981950" y="4878388"/>
          <p14:tracePt t="19451" x="7994650" y="4859338"/>
          <p14:tracePt t="19459" x="8020050" y="4846638"/>
          <p14:tracePt t="19475" x="8047038" y="4813300"/>
          <p14:tracePt t="19475" x="8085138" y="4767263"/>
          <p14:tracePt t="19492" x="8118475" y="4708525"/>
          <p14:tracePt t="19508" x="8124825" y="4630738"/>
          <p14:tracePt t="19525" x="8112125" y="4513263"/>
          <p14:tracePt t="19542" x="8040688" y="4356100"/>
          <p14:tracePt t="19559" x="7908925" y="4213225"/>
          <p14:tracePt t="19575" x="7772400" y="4075113"/>
          <p14:tracePt t="19592" x="7602538" y="3932238"/>
          <p14:tracePt t="19608" x="7413625" y="3814763"/>
          <p14:tracePt t="19625" x="7145338" y="3651250"/>
          <p14:tracePt t="19642" x="6792913" y="3487738"/>
          <p14:tracePt t="19658" x="6354763" y="3330575"/>
          <p14:tracePt t="19658" x="6159500" y="3252788"/>
          <p14:tracePt t="19675" x="5780088" y="3181350"/>
          <p14:tracePt t="19692" x="5381625" y="3167063"/>
          <p14:tracePt t="19708" x="5173663" y="3175000"/>
          <p14:tracePt t="19725" x="5016500" y="3187700"/>
          <p14:tracePt t="19742" x="4892675" y="3219450"/>
          <p14:tracePt t="19758" x="4754563" y="3265488"/>
          <p14:tracePt t="19775" x="4624388" y="3317875"/>
          <p14:tracePt t="19792" x="4519613" y="3382963"/>
          <p14:tracePt t="19808" x="4402138" y="3429000"/>
          <p14:tracePt t="19825" x="4291013" y="3468688"/>
          <p14:tracePt t="19842" x="4160838" y="3494088"/>
          <p14:tracePt t="19858" x="4043363" y="3513138"/>
          <p14:tracePt t="19875" x="3892550" y="3533775"/>
          <p14:tracePt t="19891" x="3794125" y="3533775"/>
          <p14:tracePt t="19908" x="3690938" y="3533775"/>
          <p14:tracePt t="19925" x="3559175" y="3533775"/>
          <p14:tracePt t="19942" x="3429000" y="3513138"/>
          <p14:tracePt t="19958" x="3324225" y="3506788"/>
          <p14:tracePt t="19975" x="3240088" y="3500438"/>
          <p14:tracePt t="19991" x="3206750" y="3494088"/>
          <p14:tracePt t="20008" x="3194050" y="3481388"/>
          <p14:tracePt t="20025" x="3187700" y="3454400"/>
          <p14:tracePt t="20042" x="3187700" y="3429000"/>
          <p14:tracePt t="20058" x="3194050" y="3416300"/>
          <p14:tracePt t="20075" x="3206750" y="3403600"/>
          <p14:tracePt t="20091" x="3225800" y="3376613"/>
          <p14:tracePt t="20108" x="3252788" y="3370263"/>
          <p14:tracePt t="20125" x="3284538" y="3357563"/>
          <p14:tracePt t="20141" x="3317875" y="3336925"/>
          <p14:tracePt t="20158" x="3344863" y="3330575"/>
          <p14:tracePt t="20175" x="3363913" y="3324225"/>
          <p14:tracePt t="20491" x="3363913" y="3317875"/>
          <p14:tracePt t="20507" x="3370263" y="3311525"/>
          <p14:tracePt t="20515" x="3370263" y="3305175"/>
          <p14:tracePt t="20523" x="3370263" y="3298825"/>
          <p14:tracePt t="20526" x="3376613" y="3278188"/>
          <p14:tracePt t="20541" x="3376613" y="3240088"/>
          <p14:tracePt t="20558" x="3376613" y="3194050"/>
          <p14:tracePt t="20575" x="3357563" y="3128963"/>
          <p14:tracePt t="20592" x="3324225" y="3049588"/>
          <p14:tracePt t="20608" x="3278188" y="2971800"/>
          <p14:tracePt t="20625" x="3219450" y="2894013"/>
          <p14:tracePt t="20641" x="3148013" y="2827338"/>
          <p14:tracePt t="20658" x="3076575" y="2762250"/>
          <p14:tracePt t="20675" x="2919413" y="2644775"/>
          <p14:tracePt t="20691" x="2789238" y="2573338"/>
          <p14:tracePt t="20708" x="2638425" y="2514600"/>
          <p14:tracePt t="20725" x="2462213" y="2449513"/>
          <p14:tracePt t="20741" x="2305050" y="2397125"/>
          <p14:tracePt t="20758" x="2155825" y="2344738"/>
          <p14:tracePt t="20774" x="2017713" y="2305050"/>
          <p14:tracePt t="20791" x="1933575" y="2266950"/>
          <p14:tracePt t="20808" x="1862138" y="2227263"/>
          <p14:tracePt t="20825" x="1795463" y="2201863"/>
          <p14:tracePt t="20841" x="1744663" y="2174875"/>
          <p14:tracePt t="20858" x="1677988" y="2155825"/>
          <p14:tracePt t="20874" x="1581150" y="2122488"/>
          <p14:tracePt t="20891" x="1541463" y="2097088"/>
          <p14:tracePt t="20908" x="1463675" y="2076450"/>
          <p14:tracePt t="20925" x="1411288" y="2070100"/>
          <p14:tracePt t="20942" x="1371600" y="2070100"/>
          <p14:tracePt t="20958" x="1338263" y="2070100"/>
          <p14:tracePt t="20975" x="1319213" y="2063750"/>
          <p14:tracePt t="20991" x="1293813" y="2057400"/>
          <p14:tracePt t="21008" x="1279525" y="2051050"/>
          <p14:tracePt t="21025" x="1260475" y="2051050"/>
          <p14:tracePt t="21041" x="1254125" y="2051050"/>
          <p14:tracePt t="21058" x="1247775" y="2051050"/>
          <p14:tracePt t="22987" x="1260475" y="2051050"/>
          <p14:tracePt t="22995" x="1273175" y="2051050"/>
          <p14:tracePt t="23001" x="1300163" y="2051050"/>
          <p14:tracePt t="23007" x="1352550" y="2051050"/>
          <p14:tracePt t="23024" x="1443038" y="2051050"/>
          <p14:tracePt t="23040" x="1528763" y="2051050"/>
          <p14:tracePt t="23057" x="1633538" y="2051050"/>
          <p14:tracePt t="23074" x="1730375" y="2051050"/>
          <p14:tracePt t="23090" x="1881188" y="2051050"/>
          <p14:tracePt t="23107" x="1958975" y="2051050"/>
          <p14:tracePt t="23124" x="2032000" y="2051050"/>
          <p14:tracePt t="23140" x="2103438" y="2051050"/>
          <p14:tracePt t="23157" x="2174875" y="2057400"/>
          <p14:tracePt t="23174" x="2246313" y="2057400"/>
          <p14:tracePt t="23190" x="2319338" y="2057400"/>
          <p14:tracePt t="23207" x="2403475" y="2057400"/>
          <p14:tracePt t="23224" x="2489200" y="2057400"/>
          <p14:tracePt t="23240" x="2573338" y="2057400"/>
          <p14:tracePt t="23257" x="2651125" y="2057400"/>
          <p14:tracePt t="23274" x="2709863" y="2057400"/>
          <p14:tracePt t="23290" x="2835275" y="2063750"/>
          <p14:tracePt t="23307" x="2952750" y="2070100"/>
          <p14:tracePt t="23324" x="3070225" y="2097088"/>
          <p14:tracePt t="23340" x="3154363" y="2103438"/>
          <p14:tracePt t="23357" x="3246438" y="2103438"/>
          <p14:tracePt t="23374" x="3311525" y="2103438"/>
          <p14:tracePt t="23390" x="3357563" y="2103438"/>
          <p14:tracePt t="23407" x="3370263" y="2103438"/>
          <p14:tracePt t="23423" x="3382963" y="2103438"/>
          <p14:tracePt t="23459" x="3389313" y="2103438"/>
          <p14:tracePt t="23475" x="3403600" y="2103438"/>
          <p14:tracePt t="23475" x="3416300" y="2103438"/>
          <p14:tracePt t="23491" x="3468688" y="2097088"/>
          <p14:tracePt t="23507" x="3546475" y="2097088"/>
          <p14:tracePt t="23523" x="3598863" y="2097088"/>
          <p14:tracePt t="23540" x="3670300" y="2097088"/>
          <p14:tracePt t="23557" x="3741738" y="2090738"/>
          <p14:tracePt t="23574" x="3821113" y="2090738"/>
          <p14:tracePt t="23590" x="3886200" y="2090738"/>
          <p14:tracePt t="23607" x="3938588" y="2090738"/>
          <p14:tracePt t="23624" x="3990975" y="2090738"/>
          <p14:tracePt t="23640" x="4049713" y="2090738"/>
          <p14:tracePt t="23657" x="4089400" y="2090738"/>
          <p14:tracePt t="23674" x="4140200" y="2090738"/>
          <p14:tracePt t="23690" x="4186238" y="2090738"/>
          <p14:tracePt t="23707" x="4259263" y="2090738"/>
          <p14:tracePt t="23723" x="4303713" y="2090738"/>
          <p14:tracePt t="23740" x="4368800" y="2082800"/>
          <p14:tracePt t="23757" x="4408488" y="2082800"/>
          <p14:tracePt t="23773" x="4448175" y="2082800"/>
          <p14:tracePt t="23790" x="4479925" y="2082800"/>
          <p14:tracePt t="23807" x="4519613" y="2076450"/>
          <p14:tracePt t="23823" x="4546600" y="2063750"/>
          <p14:tracePt t="23840" x="4572000" y="2051050"/>
          <p14:tracePt t="23857" x="4591050" y="2038350"/>
          <p14:tracePt t="23873" x="4611688" y="2011363"/>
          <p14:tracePt t="23890" x="4624388" y="1985963"/>
          <p14:tracePt t="23907" x="4624388" y="1958975"/>
          <p14:tracePt t="23923" x="4611688" y="1946275"/>
          <p14:tracePt t="23940" x="4611688" y="1939925"/>
          <p14:tracePt t="23957" x="4605338" y="1927225"/>
          <p14:tracePt t="23973" x="4605338" y="1920875"/>
          <p14:tracePt t="23990" x="4597400" y="1920875"/>
          <p14:tracePt t="24007" x="4591050" y="1920875"/>
          <p14:tracePt t="24315" x="4597400" y="1927225"/>
          <p14:tracePt t="24329" x="4611688" y="1933575"/>
          <p14:tracePt t="24329" x="4630738" y="1958975"/>
          <p14:tracePt t="24340" x="4664075" y="1992313"/>
          <p14:tracePt t="24357" x="4689475" y="2017713"/>
          <p14:tracePt t="24373" x="4708525" y="2044700"/>
          <p14:tracePt t="24390" x="4716463" y="2057400"/>
          <p14:tracePt t="24406" x="4741863" y="2076450"/>
          <p14:tracePt t="24423" x="4781550" y="2116138"/>
          <p14:tracePt t="24440" x="4840288" y="2155825"/>
          <p14:tracePt t="24457" x="4892675" y="2187575"/>
          <p14:tracePt t="24473" x="4930775" y="2201863"/>
          <p14:tracePt t="24490" x="4937125" y="2201863"/>
          <p14:tracePt t="24571" x="4918075" y="2214563"/>
          <p14:tracePt t="24579" x="4911725" y="2227263"/>
          <p14:tracePt t="24581" x="4892675" y="2239963"/>
          <p14:tracePt t="24590" x="4884738" y="2260600"/>
          <p14:tracePt t="24606" x="4884738" y="2279650"/>
          <p14:tracePt t="24623" x="4884738" y="2298700"/>
          <p14:tracePt t="24640" x="4899025" y="2298700"/>
          <p14:tracePt t="24657" x="4884738" y="2292350"/>
          <p14:tracePt t="24673" x="4878388" y="2292350"/>
          <p14:tracePt t="24891" x="4884738" y="2292350"/>
          <p14:tracePt t="24899" x="4884738" y="2298700"/>
          <p14:tracePt t="24907" x="4899025" y="2298700"/>
          <p14:tracePt t="24915" x="4899025" y="2266950"/>
          <p14:tracePt t="24923" x="4911725" y="2252663"/>
          <p14:tracePt t="24940" x="4970463" y="2239963"/>
          <p14:tracePt t="24956" x="5016500" y="2214563"/>
          <p14:tracePt t="24973" x="5035550" y="2208213"/>
          <p14:tracePt t="24990" x="5048250" y="2187575"/>
          <p14:tracePt t="25006" x="5054600" y="2174875"/>
          <p14:tracePt t="25023" x="5054600" y="2168525"/>
          <p14:tracePt t="25067" x="5048250" y="2168525"/>
          <p14:tracePt t="25083" x="5041900" y="2168525"/>
          <p14:tracePt t="25099" x="5035550" y="2168525"/>
          <p14:tracePt t="25131" x="5029200" y="2168525"/>
          <p14:tracePt t="25147" x="5022850" y="2168525"/>
          <p14:tracePt t="25163" x="5029200" y="2162175"/>
          <p14:tracePt t="25173" x="5035550" y="2155825"/>
          <p14:tracePt t="25179" x="5048250" y="2155825"/>
          <p14:tracePt t="25189" x="5075238" y="2141538"/>
          <p14:tracePt t="25206" x="5100638" y="2128838"/>
          <p14:tracePt t="25223" x="5127625" y="2109788"/>
          <p14:tracePt t="25239" x="5153025" y="2090738"/>
          <p14:tracePt t="25256" x="5165725" y="2076450"/>
          <p14:tracePt t="25273" x="5173663" y="2076450"/>
          <p14:tracePt t="25603" x="5180013" y="2076450"/>
          <p14:tracePt t="25608" x="5199063" y="2076450"/>
          <p14:tracePt t="25623" x="5218113" y="2076450"/>
          <p14:tracePt t="25623" x="5276850" y="2082800"/>
          <p14:tracePt t="25639" x="5368925" y="2097088"/>
          <p14:tracePt t="25656" x="5467350" y="2116138"/>
          <p14:tracePt t="25673" x="5597525" y="2122488"/>
          <p14:tracePt t="25689" x="5715000" y="2128838"/>
          <p14:tracePt t="25706" x="5819775" y="2128838"/>
          <p14:tracePt t="25723" x="5924550" y="2128838"/>
          <p14:tracePt t="25739" x="5983288" y="2122488"/>
          <p14:tracePt t="25756" x="6027738" y="2122488"/>
          <p14:tracePt t="25773" x="6067425" y="2122488"/>
          <p14:tracePt t="25789" x="6107113" y="2122488"/>
          <p14:tracePt t="25806" x="6132513" y="2122488"/>
          <p14:tracePt t="25823" x="6159500" y="2122488"/>
          <p14:tracePt t="25839" x="6197600" y="2122488"/>
          <p14:tracePt t="25856" x="6237288" y="2122488"/>
          <p14:tracePt t="25873" x="6289675" y="2122488"/>
          <p14:tracePt t="25889" x="6354763" y="2135188"/>
          <p14:tracePt t="25906" x="6419850" y="2135188"/>
          <p14:tracePt t="25922" x="6537325" y="2135188"/>
          <p14:tracePt t="25939" x="6589713" y="2135188"/>
          <p14:tracePt t="25956" x="6642100" y="2135188"/>
          <p14:tracePt t="25973" x="6688138" y="2135188"/>
          <p14:tracePt t="25989" x="6721475" y="2135188"/>
          <p14:tracePt t="26006" x="6727825" y="2135188"/>
          <p14:tracePt t="26022" x="6734175" y="2135188"/>
          <p14:tracePt t="26039" x="6740525" y="2135188"/>
          <p14:tracePt t="26771" x="6727825" y="2141538"/>
          <p14:tracePt t="26779" x="6713538" y="2141538"/>
          <p14:tracePt t="26787" x="6694488" y="2141538"/>
          <p14:tracePt t="26795" x="6662738" y="2155825"/>
          <p14:tracePt t="26806" x="6583363" y="2155825"/>
          <p14:tracePt t="26822" x="6478588" y="2155825"/>
          <p14:tracePt t="26839" x="6335713" y="2155825"/>
          <p14:tracePt t="26855" x="6197600" y="2155825"/>
          <p14:tracePt t="26872" x="6021388" y="2141538"/>
          <p14:tracePt t="26889" x="5872163" y="2135188"/>
          <p14:tracePt t="26905" x="5773738" y="2135188"/>
          <p14:tracePt t="26922" x="5715000" y="2135188"/>
          <p14:tracePt t="26939" x="5708650" y="2135188"/>
          <p14:tracePt t="27267" x="5695950" y="2135188"/>
          <p14:tracePt t="27275" x="5681663" y="2135188"/>
          <p14:tracePt t="27283" x="5668963" y="2141538"/>
          <p14:tracePt t="27291" x="5630863" y="2149475"/>
          <p14:tracePt t="27305" x="5591175" y="2149475"/>
          <p14:tracePt t="27322" x="5532438" y="2168525"/>
          <p14:tracePt t="27339" x="5532438" y="2174875"/>
          <p14:tracePt t="27435" x="5538788" y="2174875"/>
          <p14:tracePt t="27443" x="5545138" y="2174875"/>
          <p14:tracePt t="27451" x="5557838" y="2174875"/>
          <p14:tracePt t="27456" x="5578475" y="2174875"/>
          <p14:tracePt t="27472" x="5591175" y="2181225"/>
          <p14:tracePt t="27523" x="5584825" y="2181225"/>
          <p14:tracePt t="27539" x="5578475" y="2181225"/>
          <p14:tracePt t="27547" x="5557838" y="2181225"/>
          <p14:tracePt t="27547" x="5526088" y="2181225"/>
          <p14:tracePt t="27563" x="5480050" y="2201863"/>
          <p14:tracePt t="27571" x="5414963" y="2214563"/>
          <p14:tracePt t="27588" x="5257800" y="2246313"/>
          <p14:tracePt t="27589" x="4937125" y="2344738"/>
          <p14:tracePt t="27605" x="4500563" y="2501900"/>
          <p14:tracePt t="27622" x="4056063" y="2651125"/>
          <p14:tracePt t="27638" x="3657600" y="2795588"/>
          <p14:tracePt t="27655" x="3317875" y="2887663"/>
          <p14:tracePt t="27672" x="3108325" y="2906713"/>
          <p14:tracePt t="27689" x="2932113" y="2913063"/>
          <p14:tracePt t="27705" x="2762250" y="2900363"/>
          <p14:tracePt t="27722" x="2638425" y="2900363"/>
          <p14:tracePt t="27738" x="2495550" y="2900363"/>
          <p14:tracePt t="27755" x="2436813" y="2900363"/>
          <p14:tracePt t="27772" x="2390775" y="2900363"/>
          <p14:tracePt t="27788" x="2357438" y="2913063"/>
          <p14:tracePt t="27805" x="2332038" y="2925763"/>
          <p14:tracePt t="27822" x="2325688" y="2925763"/>
          <p14:tracePt t="27875" x="2338388" y="2925763"/>
          <p14:tracePt t="27883" x="2357438" y="2925763"/>
          <p14:tracePt t="27891" x="2384425" y="2925763"/>
          <p14:tracePt t="27899" x="2430463" y="2925763"/>
          <p14:tracePt t="27907" x="2501900" y="2925763"/>
          <p14:tracePt t="27922" x="2606675" y="2925763"/>
          <p14:tracePt t="27938" x="2847975" y="2913063"/>
          <p14:tracePt t="27955" x="3043238" y="2887663"/>
          <p14:tracePt t="27972" x="3298825" y="2841625"/>
          <p14:tracePt t="27988" x="3611563" y="2814638"/>
          <p14:tracePt t="28005" x="4016375" y="2782888"/>
          <p14:tracePt t="28022" x="4310063" y="2755900"/>
          <p14:tracePt t="28038" x="4494213" y="2736850"/>
          <p14:tracePt t="28055" x="4584700" y="2736850"/>
          <p14:tracePt t="28072" x="4591050" y="2736850"/>
          <p14:tracePt t="3103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Variables and Operators</a:t>
            </a:r>
            <a:endParaRPr lang="en-US" dirty="0"/>
          </a:p>
        </p:txBody>
      </p:sp>
      <p:pic>
        <p:nvPicPr>
          <p:cNvPr id="7" name="Picture 6" descr="boolean_operator_exampl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6" y="946360"/>
            <a:ext cx="7780553" cy="555364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68"/>
    </mc:Choice>
    <mc:Fallback xmlns="">
      <p:transition spd="slow" advTm="10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16" x="2097088" y="3108325"/>
          <p14:tracePt t="13158" x="2097088" y="3116263"/>
          <p14:tracePt t="13190" x="2090738" y="3116263"/>
          <p14:tracePt t="13198" x="2082800" y="3116263"/>
          <p14:tracePt t="13206" x="2070100" y="3116263"/>
          <p14:tracePt t="13214" x="2024063" y="3116263"/>
          <p14:tracePt t="13230" x="1958975" y="3122613"/>
          <p14:tracePt t="13246" x="1900238" y="3122613"/>
          <p14:tracePt t="13262" x="1841500" y="3122613"/>
          <p14:tracePt t="13278" x="1795463" y="3122613"/>
          <p14:tracePt t="13294" x="1776413" y="3128963"/>
          <p14:tracePt t="13310" x="1770063" y="3135313"/>
          <p14:tracePt t="13326" x="1763713" y="3135313"/>
          <p14:tracePt t="13350" x="1757363" y="3135313"/>
          <p14:tracePt t="13486" x="1757363" y="3141663"/>
          <p14:tracePt t="13550" x="1757363" y="3148013"/>
          <p14:tracePt t="13718" x="1757363" y="3154363"/>
          <p14:tracePt t="13766" x="1757363" y="3160713"/>
          <p14:tracePt t="13790" x="1763713" y="3167063"/>
          <p14:tracePt t="13806" x="1763713" y="3175000"/>
          <p14:tracePt t="13814" x="1770063" y="3181350"/>
          <p14:tracePt t="13822" x="1776413" y="3181350"/>
          <p14:tracePt t="13830" x="1795463" y="3206750"/>
          <p14:tracePt t="13842" x="1828800" y="3225800"/>
          <p14:tracePt t="13859" x="1854200" y="3240088"/>
          <p14:tracePt t="13876" x="1893888" y="3259138"/>
          <p14:tracePt t="13892" x="1958975" y="3259138"/>
          <p14:tracePt t="13909" x="2011363" y="3259138"/>
          <p14:tracePt t="13925" x="2082800" y="3259138"/>
          <p14:tracePt t="13942" x="2122488" y="3259138"/>
          <p14:tracePt t="13959" x="2155825" y="3259138"/>
          <p14:tracePt t="13975" x="2174875" y="3252788"/>
          <p14:tracePt t="13992" x="2208213" y="3240088"/>
          <p14:tracePt t="14009" x="2227263" y="3219450"/>
          <p14:tracePt t="14025" x="2260600" y="3200400"/>
          <p14:tracePt t="14042" x="2279650" y="3181350"/>
          <p14:tracePt t="14058" x="2292350" y="3175000"/>
          <p14:tracePt t="14075" x="2298700" y="3175000"/>
          <p14:tracePt t="14092" x="2298700" y="3160713"/>
          <p14:tracePt t="14319" x="2298700" y="3167063"/>
          <p14:tracePt t="14335" x="2305050" y="3167063"/>
          <p14:tracePt t="14351" x="2305050" y="3175000"/>
          <p14:tracePt t="14367" x="2311400" y="3175000"/>
          <p14:tracePt t="14375" x="2319338" y="3181350"/>
          <p14:tracePt t="14376" x="2325688" y="3187700"/>
          <p14:tracePt t="14396" x="2338388" y="3200400"/>
          <p14:tracePt t="14410" x="2357438" y="3200400"/>
          <p14:tracePt t="14426" x="2363788" y="3206750"/>
          <p14:tracePt t="14443" x="2378075" y="3213100"/>
          <p14:tracePt t="14459" x="2390775" y="3213100"/>
          <p14:tracePt t="14476" x="2409825" y="3213100"/>
          <p14:tracePt t="14493" x="2430463" y="3213100"/>
          <p14:tracePt t="14509" x="2455863" y="3213100"/>
          <p14:tracePt t="14526" x="2501900" y="3213100"/>
          <p14:tracePt t="14543" x="2520950" y="3219450"/>
          <p14:tracePt t="14559" x="2547938" y="3219450"/>
          <p14:tracePt t="14576" x="2560638" y="3219450"/>
          <p14:tracePt t="14593" x="2566988" y="3219450"/>
          <p14:tracePt t="14609" x="2573338" y="3219450"/>
          <p14:tracePt t="14626" x="2579688" y="3219450"/>
          <p14:tracePt t="14643" x="2592388" y="3219450"/>
          <p14:tracePt t="14659" x="2606675" y="3213100"/>
          <p14:tracePt t="14676" x="2638425" y="3213100"/>
          <p14:tracePt t="14693" x="2644775" y="3206750"/>
          <p14:tracePt t="14709" x="2659063" y="3206750"/>
          <p14:tracePt t="14726" x="2671763" y="3206750"/>
          <p14:tracePt t="15278" x="2671763" y="3200400"/>
          <p14:tracePt t="15287" x="2665413" y="3200400"/>
          <p14:tracePt t="15302" x="2659063" y="3200400"/>
          <p14:tracePt t="15310" x="2659063" y="3206750"/>
          <p14:tracePt t="15327" x="2651125" y="3206750"/>
          <p14:tracePt t="15358" x="2644775" y="3206750"/>
          <p14:tracePt t="15382" x="2638425" y="3206750"/>
          <p14:tracePt t="15414" x="2632075" y="3206750"/>
          <p14:tracePt t="15503" x="2625725" y="3206750"/>
          <p14:tracePt t="15527" x="2619375" y="3206750"/>
          <p14:tracePt t="15542" x="2613025" y="3206750"/>
          <p14:tracePt t="15558" x="2606675" y="3206750"/>
          <p14:tracePt t="15566" x="2598738" y="3213100"/>
          <p14:tracePt t="15591" x="2592388" y="3213100"/>
          <p14:tracePt t="15598" x="2586038" y="3219450"/>
          <p14:tracePt t="15726" x="2579688" y="3219450"/>
          <p14:tracePt t="15734" x="2579688" y="3225800"/>
          <p14:tracePt t="15751" x="2573338" y="3225800"/>
          <p14:tracePt t="15766" x="2566988" y="3225800"/>
          <p14:tracePt t="15774" x="2560638" y="3225800"/>
          <p14:tracePt t="15792" x="2560638" y="3233738"/>
          <p14:tracePt t="15792" x="2547938" y="3233738"/>
          <p14:tracePt t="15809" x="2533650" y="3240088"/>
          <p14:tracePt t="15826" x="2514600" y="3246438"/>
          <p14:tracePt t="15842" x="2489200" y="3246438"/>
          <p14:tracePt t="15859" x="2449513" y="3259138"/>
          <p14:tracePt t="15875" x="2403475" y="3259138"/>
          <p14:tracePt t="15892" x="2357438" y="3259138"/>
          <p14:tracePt t="15909" x="2311400" y="3259138"/>
          <p14:tracePt t="15926" x="2260600" y="3259138"/>
          <p14:tracePt t="15942" x="2201863" y="3259138"/>
          <p14:tracePt t="15959" x="2162175" y="3259138"/>
          <p14:tracePt t="15975" x="2135188" y="3265488"/>
          <p14:tracePt t="15992" x="2109788" y="3265488"/>
          <p14:tracePt t="16009" x="2090738" y="3259138"/>
          <p14:tracePt t="16025" x="2063750" y="3259138"/>
          <p14:tracePt t="16042" x="2024063" y="3259138"/>
          <p14:tracePt t="16059" x="1992313" y="3259138"/>
          <p14:tracePt t="16075" x="1952625" y="3259138"/>
          <p14:tracePt t="16092" x="1906588" y="3259138"/>
          <p14:tracePt t="16109" x="1874838" y="3259138"/>
          <p14:tracePt t="16125" x="1841500" y="3252788"/>
          <p14:tracePt t="16142" x="1795463" y="3252788"/>
          <p14:tracePt t="16159" x="1782763" y="3246438"/>
          <p14:tracePt t="16175" x="1763713" y="3246438"/>
          <p14:tracePt t="16192" x="1744663" y="3233738"/>
          <p14:tracePt t="16209" x="1730375" y="3225800"/>
          <p14:tracePt t="16225" x="1724025" y="3225800"/>
          <p14:tracePt t="16242" x="1717675" y="3219450"/>
          <p14:tracePt t="16259" x="1711325" y="3213100"/>
          <p14:tracePt t="16275" x="1698625" y="3213100"/>
          <p14:tracePt t="16292" x="1698625" y="3206750"/>
          <p14:tracePt t="16309" x="1684338" y="3200400"/>
          <p14:tracePt t="16325" x="1677988" y="3194050"/>
          <p14:tracePt t="16342" x="1671638" y="3194050"/>
          <p14:tracePt t="16622" x="1671638" y="3187700"/>
          <p14:tracePt t="16630" x="1671638" y="3181350"/>
          <p14:tracePt t="16638" x="1665288" y="3175000"/>
          <p14:tracePt t="16643" x="1665288" y="3141663"/>
          <p14:tracePt t="16659" x="1665288" y="3095625"/>
          <p14:tracePt t="16675" x="1658938" y="3036888"/>
          <p14:tracePt t="16692" x="1652588" y="2971800"/>
          <p14:tracePt t="16709" x="1633538" y="2873375"/>
          <p14:tracePt t="16725" x="1600200" y="2755900"/>
          <p14:tracePt t="16742" x="1522413" y="2566988"/>
          <p14:tracePt t="16758" x="1476375" y="2443163"/>
          <p14:tracePt t="16775" x="1430338" y="2351088"/>
          <p14:tracePt t="16792" x="1390650" y="2252663"/>
          <p14:tracePt t="16808" x="1358900" y="2174875"/>
          <p14:tracePt t="16825" x="1338263" y="2122488"/>
          <p14:tracePt t="16842" x="1331913" y="2103438"/>
          <p14:tracePt t="16858" x="1331913" y="2097088"/>
          <p14:tracePt t="16875" x="1331913" y="2090738"/>
          <p14:tracePt t="16910" x="1325563" y="2090738"/>
          <p14:tracePt t="16926" x="1325563" y="2082800"/>
          <p14:tracePt t="16926" x="1300163" y="2038350"/>
          <p14:tracePt t="16942" x="1143000" y="1906588"/>
          <p14:tracePt t="16942" x="0" y="0"/>
        </p14:tracePtLst>
        <p14:tracePtLst>
          <p14:tracePt t="19325" x="2430463" y="2762250"/>
          <p14:tracePt t="19404" x="2436813" y="2762250"/>
          <p14:tracePt t="19412" x="2436813" y="2768600"/>
          <p14:tracePt t="19422" x="2443163" y="2768600"/>
          <p14:tracePt t="19423" x="2462213" y="2801938"/>
          <p14:tracePt t="19439" x="2501900" y="2867025"/>
          <p14:tracePt t="19455" x="2560638" y="2925763"/>
          <p14:tracePt t="19472" x="2592388" y="2965450"/>
          <p14:tracePt t="19489" x="2625725" y="3017838"/>
          <p14:tracePt t="19505" x="2638425" y="3043238"/>
          <p14:tracePt t="19522" x="2638425" y="3049588"/>
          <p14:tracePt t="19538" x="2638425" y="3063875"/>
          <p14:tracePt t="19555" x="2632075" y="3076575"/>
          <p14:tracePt t="19572" x="2592388" y="3141663"/>
          <p14:tracePt t="19589" x="2547938" y="3187700"/>
          <p14:tracePt t="19605" x="2495550" y="3246438"/>
          <p14:tracePt t="19622" x="2449513" y="3278188"/>
          <p14:tracePt t="19638" x="2403475" y="3298825"/>
          <p14:tracePt t="19655" x="2378075" y="3311525"/>
          <p14:tracePt t="19672" x="2363788" y="3311525"/>
          <p14:tracePt t="19689" x="2351088" y="3311525"/>
          <p14:tracePt t="19705" x="2311400" y="3311525"/>
          <p14:tracePt t="19722" x="2246313" y="3311525"/>
          <p14:tracePt t="19738" x="2174875" y="3311525"/>
          <p14:tracePt t="19755" x="2082800" y="3311525"/>
          <p14:tracePt t="19772" x="1946275" y="3305175"/>
          <p14:tracePt t="19789" x="1854200" y="3305175"/>
          <p14:tracePt t="19805" x="1763713" y="3298825"/>
          <p14:tracePt t="19822" x="1704975" y="3292475"/>
          <p14:tracePt t="19838" x="1677988" y="3284538"/>
          <p14:tracePt t="19855" x="1671638" y="3284538"/>
          <p14:tracePt t="20140" x="1671638" y="3278188"/>
          <p14:tracePt t="20148" x="1677988" y="3278188"/>
          <p14:tracePt t="20204" x="1677988" y="3271838"/>
          <p14:tracePt t="20236" x="1665288" y="3271838"/>
          <p14:tracePt t="20244" x="1646238" y="3271838"/>
          <p14:tracePt t="20255" x="1633538" y="3259138"/>
          <p14:tracePt t="20255" x="1600200" y="3252788"/>
          <p14:tracePt t="20272" x="1554163" y="3252788"/>
          <p14:tracePt t="20288" x="1508125" y="3240088"/>
          <p14:tracePt t="20305" x="1476375" y="3240088"/>
          <p14:tracePt t="20322" x="1455738" y="3240088"/>
          <p14:tracePt t="20338" x="1430338" y="3240088"/>
          <p14:tracePt t="20355" x="1423988" y="3240088"/>
          <p14:tracePt t="20372" x="1404938" y="3240088"/>
          <p14:tracePt t="20388" x="1390650" y="3240088"/>
          <p14:tracePt t="20428" x="1384300" y="3240088"/>
          <p14:tracePt t="20468" x="1377950" y="3240088"/>
          <p14:tracePt t="21060" x="1384300" y="3240088"/>
          <p14:tracePt t="21076" x="1390650" y="3240088"/>
          <p14:tracePt t="21084" x="1397000" y="3240088"/>
          <p14:tracePt t="21092" x="1411288" y="3240088"/>
          <p14:tracePt t="21106" x="1430338" y="3240088"/>
          <p14:tracePt t="21121" x="1455738" y="3240088"/>
          <p14:tracePt t="21138" x="1470025" y="3240088"/>
          <p14:tracePt t="21155" x="1489075" y="3240088"/>
          <p14:tracePt t="21171" x="1516063" y="3240088"/>
          <p14:tracePt t="21188" x="1522413" y="3240088"/>
          <p14:tracePt t="21205" x="1535113" y="3240088"/>
          <p14:tracePt t="21221" x="1541463" y="3240088"/>
          <p14:tracePt t="21238" x="1554163" y="3233738"/>
          <p14:tracePt t="21255" x="1566863" y="3225800"/>
          <p14:tracePt t="21272" x="1581150" y="3213100"/>
          <p14:tracePt t="21288" x="1600200" y="3206750"/>
          <p14:tracePt t="21305" x="1612900" y="3187700"/>
          <p14:tracePt t="21321" x="1625600" y="3175000"/>
          <p14:tracePt t="21338" x="1639888" y="3160713"/>
          <p14:tracePt t="21355" x="1652588" y="3154363"/>
          <p14:tracePt t="21355" x="1658938" y="3148013"/>
          <p14:tracePt t="21372" x="1671638" y="3148013"/>
          <p14:tracePt t="21388" x="1677988" y="3141663"/>
          <p14:tracePt t="21405" x="1677988" y="3128963"/>
          <p14:tracePt t="21421" x="1684338" y="3122613"/>
          <p14:tracePt t="21438" x="1684338" y="3116263"/>
          <p14:tracePt t="21454" x="1684338" y="3101975"/>
          <p14:tracePt t="21471" x="1684338" y="3089275"/>
          <p14:tracePt t="21488" x="1671638" y="3070225"/>
          <p14:tracePt t="21504" x="1658938" y="3063875"/>
          <p14:tracePt t="21521" x="1646238" y="3049588"/>
          <p14:tracePt t="21538" x="1633538" y="3043238"/>
          <p14:tracePt t="21554" x="1625600" y="3024188"/>
          <p14:tracePt t="21571" x="1606550" y="3011488"/>
          <p14:tracePt t="21588" x="1581150" y="2990850"/>
          <p14:tracePt t="21605" x="1560513" y="2978150"/>
          <p14:tracePt t="21621" x="1541463" y="2971800"/>
          <p14:tracePt t="21638" x="1522413" y="2965450"/>
          <p14:tracePt t="21654" x="1501775" y="2959100"/>
          <p14:tracePt t="21671" x="1482725" y="2959100"/>
          <p14:tracePt t="21688" x="1463675" y="2959100"/>
          <p14:tracePt t="21704" x="1436688" y="2959100"/>
          <p14:tracePt t="21722" x="1423988" y="2959100"/>
          <p14:tracePt t="21738" x="1390650" y="2959100"/>
          <p14:tracePt t="21754" x="1377950" y="2959100"/>
          <p14:tracePt t="21771" x="1352550" y="2959100"/>
          <p14:tracePt t="21788" x="1325563" y="2959100"/>
          <p14:tracePt t="21805" x="1306513" y="2965450"/>
          <p14:tracePt t="21821" x="1287463" y="2971800"/>
          <p14:tracePt t="21838" x="1273175" y="2978150"/>
          <p14:tracePt t="21854" x="1266825" y="2978150"/>
          <p14:tracePt t="21871" x="1260475" y="2990850"/>
          <p14:tracePt t="21888" x="1254125" y="2997200"/>
          <p14:tracePt t="21905" x="1247775" y="3011488"/>
          <p14:tracePt t="21921" x="1241425" y="3036888"/>
          <p14:tracePt t="21938" x="1241425" y="3063875"/>
          <p14:tracePt t="21954" x="1241425" y="3082925"/>
          <p14:tracePt t="21971" x="1241425" y="3116263"/>
          <p14:tracePt t="21988" x="1254125" y="3148013"/>
          <p14:tracePt t="22004" x="1266825" y="3160713"/>
          <p14:tracePt t="22021" x="1287463" y="3181350"/>
          <p14:tracePt t="22038" x="1325563" y="3206750"/>
          <p14:tracePt t="22054" x="1358900" y="3219450"/>
          <p14:tracePt t="22071" x="1397000" y="3225800"/>
          <p14:tracePt t="22088" x="1455738" y="3233738"/>
          <p14:tracePt t="22104" x="1516063" y="3240088"/>
          <p14:tracePt t="22121" x="1560513" y="3240088"/>
          <p14:tracePt t="22138" x="1600200" y="3246438"/>
          <p14:tracePt t="22154" x="1619250" y="3246438"/>
          <p14:tracePt t="22171" x="1625600" y="3246438"/>
          <p14:tracePt t="22220" x="1625600" y="3240088"/>
          <p14:tracePt t="22228" x="1625600" y="3233738"/>
          <p14:tracePt t="22244" x="1625600" y="3225800"/>
          <p14:tracePt t="22260" x="1633538" y="3219450"/>
          <p14:tracePt t="22276" x="1639888" y="3213100"/>
          <p14:tracePt t="22292" x="1646238" y="3213100"/>
          <p14:tracePt t="22294" x="1652588" y="3206750"/>
          <p14:tracePt t="22304" x="1665288" y="3206750"/>
          <p14:tracePt t="22540" x="1671638" y="3206750"/>
          <p14:tracePt t="22548" x="1671638" y="3200400"/>
          <p14:tracePt t="22556" x="1677988" y="3200400"/>
          <p14:tracePt t="22558" x="1684338" y="3200400"/>
          <p14:tracePt t="22571" x="1692275" y="3200400"/>
          <p14:tracePt t="22587" x="1711325" y="3200400"/>
          <p14:tracePt t="22684" x="1717675" y="3200400"/>
          <p14:tracePt t="22692" x="1724025" y="3200400"/>
          <p14:tracePt t="22704" x="1730375" y="3206750"/>
          <p14:tracePt t="22708" x="1751013" y="3213100"/>
          <p14:tracePt t="22721" x="1789113" y="3219450"/>
          <p14:tracePt t="22737" x="1841500" y="3233738"/>
          <p14:tracePt t="22754" x="1920875" y="3240088"/>
          <p14:tracePt t="22771" x="1985963" y="3240088"/>
          <p14:tracePt t="22788" x="2103438" y="3246438"/>
          <p14:tracePt t="22804" x="2181225" y="3252788"/>
          <p14:tracePt t="22821" x="2233613" y="3252788"/>
          <p14:tracePt t="22837" x="2279650" y="3252788"/>
          <p14:tracePt t="22854" x="2332038" y="3252788"/>
          <p14:tracePt t="22871" x="2384425" y="3252788"/>
          <p14:tracePt t="22887" x="2436813" y="3252788"/>
          <p14:tracePt t="22904" x="2474913" y="3246438"/>
          <p14:tracePt t="22920" x="2527300" y="3225800"/>
          <p14:tracePt t="22937" x="2586038" y="3206750"/>
          <p14:tracePt t="22954" x="2632075" y="3181350"/>
          <p14:tracePt t="22971" x="2665413" y="3160713"/>
          <p14:tracePt t="22987" x="2697163" y="3141663"/>
          <p14:tracePt t="23004" x="2730500" y="3101975"/>
          <p14:tracePt t="23021" x="2730500" y="3089275"/>
          <p14:tracePt t="23037" x="2730500" y="3063875"/>
          <p14:tracePt t="23054" x="2709863" y="3036888"/>
          <p14:tracePt t="23070" x="2697163" y="3011488"/>
          <p14:tracePt t="23087" x="2678113" y="2990850"/>
          <p14:tracePt t="23104" x="2644775" y="2971800"/>
          <p14:tracePt t="23121" x="2592388" y="2959100"/>
          <p14:tracePt t="23137" x="2527300" y="2938463"/>
          <p14:tracePt t="23154" x="2449513" y="2932113"/>
          <p14:tracePt t="23170" x="2357438" y="2932113"/>
          <p14:tracePt t="23187" x="2214563" y="2932113"/>
          <p14:tracePt t="23204" x="2128838" y="2938463"/>
          <p14:tracePt t="23220" x="2082800" y="2952750"/>
          <p14:tracePt t="23237" x="2051050" y="2971800"/>
          <p14:tracePt t="23254" x="2017713" y="3011488"/>
          <p14:tracePt t="23270" x="1992313" y="3043238"/>
          <p14:tracePt t="23287" x="1992313" y="3095625"/>
          <p14:tracePt t="23304" x="1992313" y="3154363"/>
          <p14:tracePt t="23320" x="2017713" y="3213100"/>
          <p14:tracePt t="23337" x="2076450" y="3259138"/>
          <p14:tracePt t="23354" x="2135188" y="3298825"/>
          <p14:tracePt t="23370" x="2201863" y="3324225"/>
          <p14:tracePt t="23387" x="2266950" y="3330575"/>
          <p14:tracePt t="23404" x="2286000" y="3330575"/>
          <p14:tracePt t="23652" x="2292350" y="3324225"/>
          <p14:tracePt t="23660" x="2298700" y="3317875"/>
          <p14:tracePt t="23668" x="2305050" y="3317875"/>
          <p14:tracePt t="23687" x="2325688" y="3298825"/>
          <p14:tracePt t="23687" x="2384425" y="3271838"/>
          <p14:tracePt t="23704" x="2422525" y="3259138"/>
          <p14:tracePt t="23720" x="2455863" y="3252788"/>
          <p14:tracePt t="23737" x="2462213" y="3252788"/>
          <p14:tracePt t="23788" x="2462213" y="3246438"/>
          <p14:tracePt t="23812" x="2468563" y="3246438"/>
          <p14:tracePt t="23828" x="2474913" y="3246438"/>
          <p14:tracePt t="23836" x="2481263" y="3246438"/>
          <p14:tracePt t="23844" x="2495550" y="3246438"/>
          <p14:tracePt t="24004" x="2495550" y="3252788"/>
          <p14:tracePt t="24012" x="2501900" y="3252788"/>
          <p14:tracePt t="24020" x="2501900" y="3259138"/>
          <p14:tracePt t="24028" x="2508250" y="3271838"/>
          <p14:tracePt t="24043" x="2533650" y="3292475"/>
          <p14:tracePt t="24053" x="2573338" y="3311525"/>
          <p14:tracePt t="24070" x="2632075" y="3330575"/>
          <p14:tracePt t="24087" x="2736850" y="3363913"/>
          <p14:tracePt t="24103" x="2841625" y="3363913"/>
          <p14:tracePt t="24120" x="2946400" y="3363913"/>
          <p14:tracePt t="24137" x="3043238" y="3363913"/>
          <p14:tracePt t="24153" x="3122613" y="3363913"/>
          <p14:tracePt t="24170" x="3194050" y="3357563"/>
          <p14:tracePt t="24187" x="3233738" y="3336925"/>
          <p14:tracePt t="24203" x="3259138" y="3305175"/>
          <p14:tracePt t="24220" x="3265488" y="3271838"/>
          <p14:tracePt t="24237" x="3259138" y="3240088"/>
          <p14:tracePt t="24254" x="3259138" y="3206750"/>
          <p14:tracePt t="24270" x="3259138" y="3167063"/>
          <p14:tracePt t="24287" x="3246438" y="3141663"/>
          <p14:tracePt t="24303" x="3233738" y="3101975"/>
          <p14:tracePt t="24320" x="3213100" y="3063875"/>
          <p14:tracePt t="24337" x="3181350" y="3030538"/>
          <p14:tracePt t="24353" x="3148013" y="2990850"/>
          <p14:tracePt t="24370" x="3122613" y="2965450"/>
          <p14:tracePt t="24387" x="3089275" y="2938463"/>
          <p14:tracePt t="24403" x="3063875" y="2913063"/>
          <p14:tracePt t="24420" x="3043238" y="2913063"/>
          <p14:tracePt t="24437" x="3017838" y="2913063"/>
          <p14:tracePt t="24453" x="2997200" y="2913063"/>
          <p14:tracePt t="24470" x="2938463" y="2946400"/>
          <p14:tracePt t="24487" x="2894013" y="2971800"/>
          <p14:tracePt t="24503" x="2854325" y="3011488"/>
          <p14:tracePt t="24520" x="2808288" y="3049588"/>
          <p14:tracePt t="24537" x="2782888" y="3082925"/>
          <p14:tracePt t="24553" x="2762250" y="3108325"/>
          <p14:tracePt t="24570" x="2762250" y="3141663"/>
          <p14:tracePt t="24586" x="2762250" y="3175000"/>
          <p14:tracePt t="24603" x="2801938" y="3233738"/>
          <p14:tracePt t="24620" x="2873375" y="3298825"/>
          <p14:tracePt t="24636" x="2959100" y="3351213"/>
          <p14:tracePt t="24653" x="3036888" y="3395663"/>
          <p14:tracePt t="24670" x="3141663" y="3422650"/>
          <p14:tracePt t="24687" x="3225800" y="3435350"/>
          <p14:tracePt t="24703" x="3259138" y="3435350"/>
          <p14:tracePt t="24720" x="3265488" y="3435350"/>
          <p14:tracePt t="26732" x="3271838" y="3435350"/>
          <p14:tracePt t="26742" x="3298825" y="3435350"/>
          <p14:tracePt t="26753" x="3344863" y="3435350"/>
          <p14:tracePt t="26754" x="3448050" y="3441700"/>
          <p14:tracePt t="26769" x="3579813" y="3441700"/>
          <p14:tracePt t="26786" x="3735388" y="3441700"/>
          <p14:tracePt t="26803" x="3905250" y="3441700"/>
          <p14:tracePt t="26819" x="4114800" y="3441700"/>
          <p14:tracePt t="26836" x="4244975" y="3441700"/>
          <p14:tracePt t="26852" x="4368800" y="3441700"/>
          <p14:tracePt t="26869" x="4479925" y="3441700"/>
          <p14:tracePt t="26886" x="4572000" y="3435350"/>
          <p14:tracePt t="26902" x="4656138" y="3435350"/>
          <p14:tracePt t="26919" x="4754563" y="3435350"/>
          <p14:tracePt t="26936" x="4833938" y="3435350"/>
          <p14:tracePt t="26952" x="4899025" y="3429000"/>
          <p14:tracePt t="26969" x="4945063" y="3429000"/>
          <p14:tracePt t="26986" x="4976813" y="3422650"/>
          <p14:tracePt t="27002" x="5016500" y="3416300"/>
          <p14:tracePt t="27019" x="5068888" y="3416300"/>
          <p14:tracePt t="27036" x="5180013" y="3409950"/>
          <p14:tracePt t="27052" x="5238750" y="3409950"/>
          <p14:tracePt t="27069" x="5291138" y="3395663"/>
          <p14:tracePt t="27086" x="5329238" y="3389313"/>
          <p14:tracePt t="27102" x="5375275" y="3370263"/>
          <p14:tracePt t="27119" x="5402263" y="3351213"/>
          <p14:tracePt t="27136" x="5421313" y="3336925"/>
          <p14:tracePt t="27152" x="5446713" y="3317875"/>
          <p14:tracePt t="27169" x="5461000" y="3298825"/>
          <p14:tracePt t="27186" x="5480050" y="3278188"/>
          <p14:tracePt t="27202" x="5486400" y="3271838"/>
          <p14:tracePt t="27219" x="5499100" y="3252788"/>
          <p14:tracePt t="27260" x="5505450" y="3246438"/>
          <p14:tracePt t="27269" x="5505450" y="3240088"/>
          <p14:tracePt t="27276" x="5519738" y="3233738"/>
          <p14:tracePt t="27286" x="5532438" y="3225800"/>
          <p14:tracePt t="27302" x="5538788" y="3219450"/>
          <p14:tracePt t="27556" x="5532438" y="3219450"/>
          <p14:tracePt t="27564" x="5526088" y="3219450"/>
          <p14:tracePt t="27572" x="5505450" y="3233738"/>
          <p14:tracePt t="27585" x="5499100" y="3240088"/>
          <p14:tracePt t="27585" x="5492750" y="3240088"/>
          <p14:tracePt t="27602" x="5486400" y="3246438"/>
          <p14:tracePt t="27644" x="5480050" y="3252788"/>
          <p14:tracePt t="27668" x="5480050" y="3259138"/>
          <p14:tracePt t="27676" x="5480050" y="3265488"/>
          <p14:tracePt t="27676" x="5492750" y="3265488"/>
          <p14:tracePt t="27686" x="5505450" y="3252788"/>
          <p14:tracePt t="27702" x="5505450" y="3246438"/>
          <p14:tracePt t="27719" x="5505450" y="3240088"/>
          <p14:tracePt t="27981" x="5511800" y="3240088"/>
          <p14:tracePt t="27989" x="5511800" y="3246438"/>
          <p14:tracePt t="27997" x="5526088" y="3259138"/>
          <p14:tracePt t="28013" x="5519738" y="3252788"/>
          <p14:tracePt t="28021" x="5519738" y="3246438"/>
          <p14:tracePt t="28029" x="5532438" y="3246438"/>
          <p14:tracePt t="28037" x="5570538" y="3246438"/>
          <p14:tracePt t="28053" x="5616575" y="3246438"/>
          <p14:tracePt t="28069" x="5668963" y="3246438"/>
          <p14:tracePt t="28087" x="5740400" y="3246438"/>
          <p14:tracePt t="28103" x="5819775" y="3246438"/>
          <p14:tracePt t="28119" x="5918200" y="3246438"/>
          <p14:tracePt t="28136" x="6015038" y="3246438"/>
          <p14:tracePt t="28153" x="6132513" y="3246438"/>
          <p14:tracePt t="28169" x="6256338" y="3246438"/>
          <p14:tracePt t="28186" x="6367463" y="3246438"/>
          <p14:tracePt t="28203" x="6472238" y="3246438"/>
          <p14:tracePt t="28219" x="6570663" y="3246438"/>
          <p14:tracePt t="28236" x="6694488" y="3240088"/>
          <p14:tracePt t="28253" x="6765925" y="3240088"/>
          <p14:tracePt t="28269" x="6832600" y="3240088"/>
          <p14:tracePt t="28286" x="6897688" y="3240088"/>
          <p14:tracePt t="28303" x="6962775" y="3240088"/>
          <p14:tracePt t="28319" x="7040563" y="3240088"/>
          <p14:tracePt t="28336" x="7138988" y="3240088"/>
          <p14:tracePt t="28353" x="7250113" y="3240088"/>
          <p14:tracePt t="28369" x="7380288" y="3240088"/>
          <p14:tracePt t="28386" x="7510463" y="3240088"/>
          <p14:tracePt t="28403" x="7608888" y="3240088"/>
          <p14:tracePt t="28419" x="7680325" y="3233738"/>
          <p14:tracePt t="28436" x="7753350" y="3233738"/>
          <p14:tracePt t="28453" x="7772400" y="3233738"/>
          <p14:tracePt t="28469" x="7778750" y="3233738"/>
          <p14:tracePt t="28581" x="7772400" y="3233738"/>
          <p14:tracePt t="28588" x="7753350" y="3233738"/>
          <p14:tracePt t="28597" x="7739063" y="3240088"/>
          <p14:tracePt t="28603" x="7661275" y="3246438"/>
          <p14:tracePt t="28619" x="7518400" y="3246438"/>
          <p14:tracePt t="28636" x="7237413" y="3252788"/>
          <p14:tracePt t="28653" x="6942138" y="3259138"/>
          <p14:tracePt t="28669" x="6688138" y="3278188"/>
          <p14:tracePt t="28686" x="6511925" y="3305175"/>
          <p14:tracePt t="28703" x="6348413" y="3336925"/>
          <p14:tracePt t="28719" x="6211888" y="3363913"/>
          <p14:tracePt t="28736" x="6067425" y="3389313"/>
          <p14:tracePt t="28753" x="5962650" y="3403600"/>
          <p14:tracePt t="28769" x="5851525" y="3422650"/>
          <p14:tracePt t="28786" x="5721350" y="3422650"/>
          <p14:tracePt t="28803" x="5591175" y="3422650"/>
          <p14:tracePt t="28820" x="5486400" y="3422650"/>
          <p14:tracePt t="28836" x="5341938" y="3422650"/>
          <p14:tracePt t="28853" x="5270500" y="3422650"/>
          <p14:tracePt t="28869" x="5211763" y="3422650"/>
          <p14:tracePt t="28886" x="5186363" y="3422650"/>
          <p14:tracePt t="28903" x="5180013" y="3422650"/>
          <p14:tracePt t="28919" x="5165725" y="3422650"/>
          <p14:tracePt t="28936" x="5153025" y="3422650"/>
          <p14:tracePt t="28952" x="5133975" y="3422650"/>
          <p14:tracePt t="28969" x="5127625" y="3422650"/>
          <p14:tracePt t="29077" x="5133975" y="3422650"/>
          <p14:tracePt t="29084" x="5146675" y="3422650"/>
          <p14:tracePt t="29093" x="5159375" y="3422650"/>
          <p14:tracePt t="29102" x="5173663" y="3422650"/>
          <p14:tracePt t="29103" x="5199063" y="3409950"/>
          <p14:tracePt t="29119" x="5224463" y="3409950"/>
          <p14:tracePt t="29136" x="5238750" y="3409950"/>
          <p14:tracePt t="29153" x="5245100" y="3409950"/>
          <p14:tracePt t="29613" x="5238750" y="3409950"/>
          <p14:tracePt t="29620" x="5211763" y="3403600"/>
          <p14:tracePt t="29637" x="5180013" y="3403600"/>
          <p14:tracePt t="29637" x="5133975" y="3395663"/>
          <p14:tracePt t="29652" x="4976813" y="3395663"/>
          <p14:tracePt t="29669" x="4878388" y="3395663"/>
          <p14:tracePt t="29686" x="4787900" y="3395663"/>
          <p14:tracePt t="29702" x="4708525" y="3395663"/>
          <p14:tracePt t="29719" x="4637088" y="3395663"/>
          <p14:tracePt t="29735" x="4578350" y="3395663"/>
          <p14:tracePt t="29752" x="4500563" y="3389313"/>
          <p14:tracePt t="29769" x="4402138" y="3382963"/>
          <p14:tracePt t="29785" x="4291013" y="3363913"/>
          <p14:tracePt t="29802" x="4186238" y="3344863"/>
          <p14:tracePt t="29819" x="4089400" y="3330575"/>
          <p14:tracePt t="29835" x="3984625" y="3298825"/>
          <p14:tracePt t="29835" x="3944938" y="3298825"/>
          <p14:tracePt t="29853" x="3873500" y="3278188"/>
          <p14:tracePt t="29869" x="3827463" y="3271838"/>
          <p14:tracePt t="29885" x="3781425" y="3271838"/>
          <p14:tracePt t="29902" x="3735388" y="3271838"/>
          <p14:tracePt t="29919" x="3709988" y="3271838"/>
          <p14:tracePt t="29935" x="3670300" y="3271838"/>
          <p14:tracePt t="29952" x="3638550" y="3271838"/>
          <p14:tracePt t="29969" x="3617913" y="3265488"/>
          <p14:tracePt t="29985" x="3611563" y="3265488"/>
          <p14:tracePt t="30052" x="3605213" y="3265488"/>
          <p14:tracePt t="30060" x="3592513" y="3259138"/>
          <p14:tracePt t="30068" x="3579813" y="3259138"/>
          <p14:tracePt t="30085" x="3540125" y="3252788"/>
          <p14:tracePt t="30086" x="3506788" y="3233738"/>
          <p14:tracePt t="30102" x="3475038" y="3213100"/>
          <p14:tracePt t="30119" x="3454400" y="3206750"/>
          <p14:tracePt t="30135" x="3441700" y="3206750"/>
          <p14:tracePt t="30188" x="3435350" y="3206750"/>
          <p14:tracePt t="30332" x="3435350" y="3200400"/>
          <p14:tracePt t="30356" x="3441700" y="3194050"/>
          <p14:tracePt t="30381" x="3448050" y="3194050"/>
          <p14:tracePt t="30388" x="3454400" y="3194050"/>
          <p14:tracePt t="30396" x="3462338" y="3194050"/>
          <p14:tracePt t="30404" x="3487738" y="3194050"/>
          <p14:tracePt t="30419" x="3527425" y="3194050"/>
          <p14:tracePt t="30435" x="3573463" y="3194050"/>
          <p14:tracePt t="30452" x="3644900" y="3194050"/>
          <p14:tracePt t="30469" x="3697288" y="3194050"/>
          <p14:tracePt t="30485" x="3749675" y="3194050"/>
          <p14:tracePt t="30502" x="3808413" y="3194050"/>
          <p14:tracePt t="30519" x="3852863" y="3194050"/>
          <p14:tracePt t="30535" x="3905250" y="3194050"/>
          <p14:tracePt t="30552" x="3944938" y="3194050"/>
          <p14:tracePt t="30568" x="3984625" y="3194050"/>
          <p14:tracePt t="30585" x="4037013" y="3194050"/>
          <p14:tracePt t="30602" x="4089400" y="3194050"/>
          <p14:tracePt t="30619" x="4154488" y="3194050"/>
          <p14:tracePt t="30635" x="4213225" y="3194050"/>
          <p14:tracePt t="30652" x="4318000" y="3194050"/>
          <p14:tracePt t="30668" x="4383088" y="3194050"/>
          <p14:tracePt t="30685" x="4454525" y="3194050"/>
          <p14:tracePt t="30702" x="4513263" y="3194050"/>
          <p14:tracePt t="30718" x="4578350" y="3194050"/>
          <p14:tracePt t="30735" x="4643438" y="3194050"/>
          <p14:tracePt t="30752" x="4689475" y="3194050"/>
          <p14:tracePt t="30768" x="4735513" y="3194050"/>
          <p14:tracePt t="30785" x="4760913" y="3194050"/>
          <p14:tracePt t="30802" x="4787900" y="3194050"/>
          <p14:tracePt t="30819" x="4794250" y="3187700"/>
          <p14:tracePt t="30835" x="4806950" y="3181350"/>
          <p14:tracePt t="30852" x="4806950" y="3175000"/>
          <p14:tracePt t="30868" x="4813300" y="3160713"/>
          <p14:tracePt t="30885" x="4813300" y="3141663"/>
          <p14:tracePt t="30902" x="4806950" y="3128963"/>
          <p14:tracePt t="30918" x="4794250" y="3108325"/>
          <p14:tracePt t="30935" x="4767263" y="3076575"/>
          <p14:tracePt t="30952" x="4741863" y="3049588"/>
          <p14:tracePt t="30968" x="4708525" y="3030538"/>
          <p14:tracePt t="30985" x="4664075" y="3005138"/>
          <p14:tracePt t="31002" x="4605338" y="2971800"/>
          <p14:tracePt t="31018" x="4546600" y="2946400"/>
          <p14:tracePt t="31035" x="4479925" y="2906713"/>
          <p14:tracePt t="31052" x="4421188" y="2906713"/>
          <p14:tracePt t="31068" x="4330700" y="2900363"/>
          <p14:tracePt t="31085" x="4265613" y="2894013"/>
          <p14:tracePt t="31102" x="4198938" y="2894013"/>
          <p14:tracePt t="31118" x="4127500" y="2894013"/>
          <p14:tracePt t="31135" x="4081463" y="2894013"/>
          <p14:tracePt t="31152" x="4030663" y="2894013"/>
          <p14:tracePt t="31168" x="3984625" y="2894013"/>
          <p14:tracePt t="31185" x="3919538" y="2894013"/>
          <p14:tracePt t="31202" x="3860800" y="2900363"/>
          <p14:tracePt t="31218" x="3814763" y="2900363"/>
          <p14:tracePt t="31235" x="3768725" y="2906713"/>
          <p14:tracePt t="31252" x="3722688" y="2906713"/>
          <p14:tracePt t="31268" x="3663950" y="2919413"/>
          <p14:tracePt t="31285" x="3617913" y="2919413"/>
          <p14:tracePt t="31302" x="3579813" y="2925763"/>
          <p14:tracePt t="31318" x="3533775" y="2925763"/>
          <p14:tracePt t="31335" x="3500438" y="2925763"/>
          <p14:tracePt t="31352" x="3462338" y="2932113"/>
          <p14:tracePt t="31368" x="3429000" y="2938463"/>
          <p14:tracePt t="31385" x="3395663" y="2938463"/>
          <p14:tracePt t="31401" x="3363913" y="2938463"/>
          <p14:tracePt t="31418" x="3330575" y="2952750"/>
          <p14:tracePt t="31435" x="3311525" y="2959100"/>
          <p14:tracePt t="31451" x="3284538" y="2965450"/>
          <p14:tracePt t="31468" x="3278188" y="2978150"/>
          <p14:tracePt t="31485" x="3265488" y="3005138"/>
          <p14:tracePt t="31501" x="3265488" y="3017838"/>
          <p14:tracePt t="31518" x="3265488" y="3036888"/>
          <p14:tracePt t="31535" x="3278188" y="3070225"/>
          <p14:tracePt t="31551" x="3298825" y="3095625"/>
          <p14:tracePt t="31568" x="3317875" y="3122613"/>
          <p14:tracePt t="31585" x="3357563" y="3135313"/>
          <p14:tracePt t="31601" x="3395663" y="3160713"/>
          <p14:tracePt t="31618" x="3462338" y="3181350"/>
          <p14:tracePt t="31635" x="3533775" y="3200400"/>
          <p14:tracePt t="31651" x="3605213" y="3213100"/>
          <p14:tracePt t="31668" x="3722688" y="3225800"/>
          <p14:tracePt t="31685" x="3794125" y="3225800"/>
          <p14:tracePt t="31701" x="3873500" y="3225800"/>
          <p14:tracePt t="31718" x="3944938" y="3225800"/>
          <p14:tracePt t="31735" x="4022725" y="3225800"/>
          <p14:tracePt t="31751" x="4108450" y="3225800"/>
          <p14:tracePt t="31768" x="4186238" y="3225800"/>
          <p14:tracePt t="31785" x="4278313" y="3225800"/>
          <p14:tracePt t="31802" x="4356100" y="3225800"/>
          <p14:tracePt t="31818" x="4427538" y="3225800"/>
          <p14:tracePt t="31835" x="4500563" y="3225800"/>
          <p14:tracePt t="31852" x="4559300" y="3225800"/>
          <p14:tracePt t="31868" x="4630738" y="3225800"/>
          <p14:tracePt t="31885" x="4676775" y="3225800"/>
          <p14:tracePt t="31901" x="4716463" y="3225800"/>
          <p14:tracePt t="31918" x="4748213" y="3225800"/>
          <p14:tracePt t="31935" x="4760913" y="3225800"/>
          <p14:tracePt t="31951" x="4767263" y="3225800"/>
          <p14:tracePt t="33012" x="4760913" y="3225800"/>
          <p14:tracePt t="33652" x="4754563" y="3225800"/>
          <p14:tracePt t="33660" x="4741863" y="3240088"/>
          <p14:tracePt t="33668" x="4729163" y="3246438"/>
          <p14:tracePt t="33676" x="4708525" y="3259138"/>
          <p14:tracePt t="33684" x="4683125" y="3271838"/>
          <p14:tracePt t="33701" x="4664075" y="3284538"/>
          <p14:tracePt t="33717" x="4656138" y="3298825"/>
          <p14:tracePt t="33804" x="4649788" y="3292475"/>
          <p14:tracePt t="33820" x="4643438" y="3292475"/>
          <p14:tracePt t="33828" x="4643438" y="3284538"/>
          <p14:tracePt t="33836" x="4643438" y="3278188"/>
          <p14:tracePt t="33851" x="4630738" y="3265488"/>
          <p14:tracePt t="33867" x="4624388" y="3259138"/>
          <p14:tracePt t="33867" x="4605338" y="3252788"/>
          <p14:tracePt t="33884" x="4584700" y="3240088"/>
          <p14:tracePt t="33901" x="4525963" y="3233738"/>
          <p14:tracePt t="33917" x="4473575" y="3225800"/>
          <p14:tracePt t="33934" x="4402138" y="3225800"/>
          <p14:tracePt t="33951" x="4362450" y="3225800"/>
          <p14:tracePt t="33967" x="4324350" y="3225800"/>
          <p14:tracePt t="33984" x="4284663" y="3225800"/>
          <p14:tracePt t="34000" x="4259263" y="3225800"/>
          <p14:tracePt t="34017" x="4225925" y="3225800"/>
          <p14:tracePt t="34034" x="4192588" y="3225800"/>
          <p14:tracePt t="34051" x="4154488" y="3225800"/>
          <p14:tracePt t="34067" x="4102100" y="3225800"/>
          <p14:tracePt t="34084" x="4022725" y="3213100"/>
          <p14:tracePt t="34100" x="3984625" y="3206750"/>
          <p14:tracePt t="34117" x="3938588" y="3200400"/>
          <p14:tracePt t="34134" x="3905250" y="3194050"/>
          <p14:tracePt t="34150" x="3860800" y="3194050"/>
          <p14:tracePt t="34167" x="3814763" y="3194050"/>
          <p14:tracePt t="34184" x="3775075" y="3194050"/>
          <p14:tracePt t="34200" x="3741738" y="3194050"/>
          <p14:tracePt t="34217" x="3716338" y="3194050"/>
          <p14:tracePt t="34234" x="3703638" y="3194050"/>
          <p14:tracePt t="34250" x="3690938" y="3194050"/>
          <p14:tracePt t="34267" x="3683000" y="3194050"/>
          <p14:tracePt t="34284" x="3651250" y="3200400"/>
          <p14:tracePt t="34300" x="3632200" y="3206750"/>
          <p14:tracePt t="34317" x="3617913" y="3219450"/>
          <p14:tracePt t="34334" x="3598863" y="3233738"/>
          <p14:tracePt t="34350" x="3592513" y="3246438"/>
          <p14:tracePt t="34367" x="3586163" y="3259138"/>
          <p14:tracePt t="34384" x="3586163" y="3271838"/>
          <p14:tracePt t="34400" x="3605213" y="3284538"/>
          <p14:tracePt t="34417" x="3651250" y="3298825"/>
          <p14:tracePt t="34434" x="3703638" y="3317875"/>
          <p14:tracePt t="34451" x="3794125" y="3351213"/>
          <p14:tracePt t="34467" x="3892550" y="3370263"/>
          <p14:tracePt t="34484" x="4037013" y="3389313"/>
          <p14:tracePt t="34500" x="4114800" y="3395663"/>
          <p14:tracePt t="34517" x="4206875" y="3395663"/>
          <p14:tracePt t="34534" x="4278313" y="3389313"/>
          <p14:tracePt t="34550" x="4337050" y="3376613"/>
          <p14:tracePt t="34567" x="4376738" y="3363913"/>
          <p14:tracePt t="34584" x="4395788" y="3351213"/>
          <p14:tracePt t="34600" x="4421188" y="3351213"/>
          <p14:tracePt t="34617" x="4441825" y="3344863"/>
          <p14:tracePt t="34634" x="4448175" y="3344863"/>
          <p14:tracePt t="34650" x="4460875" y="3336925"/>
          <p14:tracePt t="34667" x="4467225" y="3336925"/>
          <p14:tracePt t="34684" x="4473575" y="3324225"/>
          <p14:tracePt t="34700" x="4473575" y="3317875"/>
          <p14:tracePt t="34844" x="4467225" y="3317875"/>
          <p14:tracePt t="35612" x="4460875" y="3317875"/>
          <p14:tracePt t="35635" x="4454525" y="3317875"/>
          <p14:tracePt t="35635" x="4441825" y="3317875"/>
          <p14:tracePt t="35650" x="4427538" y="3317875"/>
          <p14:tracePt t="35667" x="4414838" y="3317875"/>
          <p14:tracePt t="35683" x="4383088" y="3324225"/>
          <p14:tracePt t="35700" x="4324350" y="3330575"/>
          <p14:tracePt t="35716" x="4278313" y="3330575"/>
          <p14:tracePt t="35733" x="4213225" y="3344863"/>
          <p14:tracePt t="35750" x="4140200" y="3344863"/>
          <p14:tracePt t="35766" x="4062413" y="3344863"/>
          <p14:tracePt t="35783" x="4022725" y="3344863"/>
          <p14:tracePt t="35800" x="4010025" y="3344863"/>
          <p14:tracePt t="35817" x="3997325" y="3344863"/>
          <p14:tracePt t="35833" x="3957638" y="3330575"/>
          <p14:tracePt t="35850" x="3898900" y="3324225"/>
          <p14:tracePt t="35866" x="3840163" y="3324225"/>
          <p14:tracePt t="35883" x="3749675" y="3324225"/>
          <p14:tracePt t="35900" x="3592513" y="3330575"/>
          <p14:tracePt t="35917" x="3481388" y="3336925"/>
          <p14:tracePt t="35933" x="3389313" y="3344863"/>
          <p14:tracePt t="35950" x="3324225" y="3344863"/>
          <p14:tracePt t="35966" x="3292475" y="3344863"/>
          <p14:tracePt t="35983" x="3265488" y="3344863"/>
          <p14:tracePt t="36000" x="3240088" y="3344863"/>
          <p14:tracePt t="36016" x="3200400" y="3344863"/>
          <p14:tracePt t="36034" x="3175000" y="3344863"/>
          <p14:tracePt t="36050" x="3141663" y="3330575"/>
          <p14:tracePt t="36066" x="3055938" y="3311525"/>
          <p14:tracePt t="36083" x="2965450" y="3284538"/>
          <p14:tracePt t="36100" x="2776538" y="3278188"/>
          <p14:tracePt t="36116" x="2665413" y="3278188"/>
          <p14:tracePt t="36133" x="2560638" y="3278188"/>
          <p14:tracePt t="36150" x="2501900" y="3278188"/>
          <p14:tracePt t="36166" x="2462213" y="3278188"/>
          <p14:tracePt t="36183" x="2436813" y="3278188"/>
          <p14:tracePt t="36200" x="2409825" y="3278188"/>
          <p14:tracePt t="36216" x="2363788" y="3278188"/>
          <p14:tracePt t="36233" x="2332038" y="3278188"/>
          <p14:tracePt t="36250" x="2286000" y="3278188"/>
          <p14:tracePt t="36266" x="2239963" y="3278188"/>
          <p14:tracePt t="36283" x="2187575" y="3278188"/>
          <p14:tracePt t="36300" x="2128838" y="3271838"/>
          <p14:tracePt t="36316" x="2103438" y="3265488"/>
          <p14:tracePt t="36333" x="2076450" y="3259138"/>
          <p14:tracePt t="36350" x="2063750" y="3252788"/>
          <p14:tracePt t="36366" x="2051050" y="3246438"/>
          <p14:tracePt t="36383" x="2038350" y="3240088"/>
          <p14:tracePt t="36400" x="2011363" y="3233738"/>
          <p14:tracePt t="36416" x="1985963" y="3233738"/>
          <p14:tracePt t="36433" x="1939925" y="3233738"/>
          <p14:tracePt t="36449" x="1893888" y="3225800"/>
          <p14:tracePt t="36466" x="1868488" y="3225800"/>
          <p14:tracePt t="36483" x="1854200" y="3225800"/>
          <p14:tracePt t="36540" x="1841500" y="3225800"/>
          <p14:tracePt t="36556" x="1828800" y="3219450"/>
          <p14:tracePt t="36564" x="1822450" y="3219450"/>
          <p14:tracePt t="36572" x="1789113" y="3213100"/>
          <p14:tracePt t="36584" x="1776413" y="3213100"/>
          <p14:tracePt t="36599" x="1776413" y="3206750"/>
          <p14:tracePt t="36616" x="1770063" y="3206750"/>
          <p14:tracePt t="36633" x="1763713" y="3206750"/>
          <p14:tracePt t="37116" x="1763713" y="3194050"/>
          <p14:tracePt t="37124" x="1763713" y="3181350"/>
          <p14:tracePt t="37132" x="1763713" y="3160713"/>
          <p14:tracePt t="37140" x="1782763" y="3122613"/>
          <p14:tracePt t="37149" x="1789113" y="3082925"/>
          <p14:tracePt t="37166" x="1803400" y="3024188"/>
          <p14:tracePt t="37183" x="1809750" y="2978150"/>
          <p14:tracePt t="37199" x="1809750" y="2913063"/>
          <p14:tracePt t="37216" x="1816100" y="2867025"/>
          <p14:tracePt t="37233" x="1816100" y="2827338"/>
          <p14:tracePt t="37249" x="1816100" y="2808288"/>
          <p14:tracePt t="37266" x="1816100" y="2801938"/>
          <p14:tracePt t="37308" x="1816100" y="2795588"/>
          <p14:tracePt t="37316" x="1816100" y="2789238"/>
          <p14:tracePt t="37340" x="1822450" y="2789238"/>
          <p14:tracePt t="37404" x="1816100" y="2782888"/>
          <p14:tracePt t="37412" x="1816100" y="2768600"/>
          <p14:tracePt t="37420" x="1816100" y="2762250"/>
          <p14:tracePt t="37433" x="1822450" y="2755900"/>
          <p14:tracePt t="37449" x="1828800" y="2736850"/>
          <p14:tracePt t="37449" x="1828800" y="2730500"/>
          <p14:tracePt t="37466" x="1828800" y="2724150"/>
          <p14:tracePt t="38076" x="1835150" y="2724150"/>
          <p14:tracePt t="38084" x="1841500" y="2703513"/>
          <p14:tracePt t="38099" x="1847850" y="2690813"/>
          <p14:tracePt t="38100" x="1868488" y="2659063"/>
          <p14:tracePt t="38116" x="1900238" y="2592388"/>
          <p14:tracePt t="38133" x="1912938" y="2533650"/>
          <p14:tracePt t="38150" x="1912938" y="2489200"/>
          <p14:tracePt t="38166" x="1920875" y="2455863"/>
          <p14:tracePt t="38182" x="1927225" y="2422525"/>
          <p14:tracePt t="38199" x="1927225" y="2397125"/>
          <p14:tracePt t="38215" x="1927225" y="2370138"/>
          <p14:tracePt t="38232" x="1927225" y="2351088"/>
          <p14:tracePt t="38249" x="1927225" y="2338388"/>
          <p14:tracePt t="38265" x="1927225" y="2325688"/>
          <p14:tracePt t="38282" x="1927225" y="2311400"/>
          <p14:tracePt t="38299" x="1927225" y="2298700"/>
          <p14:tracePt t="38315" x="1927225" y="2273300"/>
          <p14:tracePt t="38332" x="1927225" y="2239963"/>
          <p14:tracePt t="38349" x="1927225" y="2201863"/>
          <p14:tracePt t="38365" x="1927225" y="2155825"/>
          <p14:tracePt t="38382" x="1927225" y="2116138"/>
          <p14:tracePt t="38399" x="1933575" y="2082800"/>
          <p14:tracePt t="38415" x="1933575" y="2051050"/>
          <p14:tracePt t="38432" x="1933575" y="2024063"/>
          <p14:tracePt t="38449" x="1939925" y="1992313"/>
          <p14:tracePt t="38465" x="1939925" y="1965325"/>
          <p14:tracePt t="38482" x="1939925" y="1946275"/>
          <p14:tracePt t="38499" x="1939925" y="1920875"/>
          <p14:tracePt t="38515" x="1939925" y="1893888"/>
          <p14:tracePt t="38532" x="1939925" y="1868488"/>
          <p14:tracePt t="38549" x="1939925" y="1854200"/>
          <p14:tracePt t="38565" x="1939925" y="1847850"/>
          <p14:tracePt t="38582" x="1939925" y="1841500"/>
          <p14:tracePt t="38804" x="1946275" y="1841500"/>
          <p14:tracePt t="38828" x="1946275" y="1847850"/>
          <p14:tracePt t="38852" x="1946275" y="1854200"/>
          <p14:tracePt t="38860" x="1946275" y="1862138"/>
          <p14:tracePt t="38868" x="1946275" y="1868488"/>
          <p14:tracePt t="38876" x="1946275" y="1874838"/>
          <p14:tracePt t="38884" x="1946275" y="1887538"/>
          <p14:tracePt t="38899" x="1946275" y="1893888"/>
          <p14:tracePt t="38915" x="1946275" y="1912938"/>
          <p14:tracePt t="38932" x="1946275" y="1920875"/>
          <p14:tracePt t="38949" x="1946275" y="1933575"/>
          <p14:tracePt t="38965" x="1946275" y="1946275"/>
          <p14:tracePt t="38982" x="1946275" y="1952625"/>
          <p14:tracePt t="38999" x="1946275" y="1965325"/>
          <p14:tracePt t="39015" x="1946275" y="1985963"/>
          <p14:tracePt t="39032" x="1946275" y="1998663"/>
          <p14:tracePt t="39048" x="1946275" y="2017713"/>
          <p14:tracePt t="39065" x="1946275" y="2032000"/>
          <p14:tracePt t="39082" x="1946275" y="2051050"/>
          <p14:tracePt t="39099" x="1946275" y="2063750"/>
          <p14:tracePt t="39115" x="1946275" y="2082800"/>
          <p14:tracePt t="39132" x="1946275" y="2103438"/>
          <p14:tracePt t="39148" x="1946275" y="2116138"/>
          <p14:tracePt t="39165" x="1946275" y="2122488"/>
          <p14:tracePt t="39182" x="1946275" y="2135188"/>
          <p14:tracePt t="39198" x="1946275" y="2141538"/>
          <p14:tracePt t="39215" x="1939925" y="2149475"/>
          <p14:tracePt t="39232" x="1939925" y="2155825"/>
          <p14:tracePt t="39248" x="1939925" y="2162175"/>
          <p14:tracePt t="39484" x="1939925" y="2168525"/>
          <p14:tracePt t="39492" x="1939925" y="2174875"/>
          <p14:tracePt t="39500" x="1933575" y="2174875"/>
          <p14:tracePt t="39508" x="1933575" y="2181225"/>
          <p14:tracePt t="39516" x="1933575" y="2193925"/>
          <p14:tracePt t="39532" x="1933575" y="2214563"/>
          <p14:tracePt t="39548" x="1933575" y="2227263"/>
          <p14:tracePt t="39565" x="1933575" y="2233613"/>
          <p14:tracePt t="39582" x="1933575" y="2246313"/>
          <p14:tracePt t="39598" x="1933575" y="2252663"/>
          <p14:tracePt t="39652" x="1933575" y="2260600"/>
          <p14:tracePt t="39684" x="1933575" y="2266950"/>
          <p14:tracePt t="39692" x="1933575" y="2273300"/>
          <p14:tracePt t="39708" x="1933575" y="2279650"/>
          <p14:tracePt t="39724" x="1933575" y="2286000"/>
          <p14:tracePt t="39740" x="1933575" y="2298700"/>
          <p14:tracePt t="39748" x="1933575" y="2311400"/>
          <p14:tracePt t="39757" x="1933575" y="2319338"/>
          <p14:tracePt t="39765" x="1933575" y="2325688"/>
          <p14:tracePt t="39782" x="1933575" y="2332038"/>
          <p14:tracePt t="39892" x="1933575" y="2338388"/>
          <p14:tracePt t="39908" x="1933575" y="2344738"/>
          <p14:tracePt t="39924" x="1933575" y="2357438"/>
          <p14:tracePt t="39932" x="1933575" y="2363788"/>
          <p14:tracePt t="39932" x="1933575" y="2378075"/>
          <p14:tracePt t="39948" x="1933575" y="2384425"/>
          <p14:tracePt t="39965" x="1939925" y="2397125"/>
          <p14:tracePt t="39982" x="1939925" y="2403475"/>
          <p14:tracePt t="39998" x="1939925" y="2416175"/>
          <p14:tracePt t="40015" x="1939925" y="2422525"/>
          <p14:tracePt t="40031" x="1939925" y="2430463"/>
          <p14:tracePt t="40048" x="1939925" y="2443163"/>
          <p14:tracePt t="40065" x="1939925" y="2449513"/>
          <p14:tracePt t="40081" x="1939925" y="2455863"/>
          <p14:tracePt t="40098" x="1939925" y="2462213"/>
          <p14:tracePt t="40115" x="1939925" y="2474913"/>
          <p14:tracePt t="40131" x="1939925" y="2495550"/>
          <p14:tracePt t="40148" x="1939925" y="2508250"/>
          <p14:tracePt t="40165" x="1939925" y="2527300"/>
          <p14:tracePt t="40182" x="1939925" y="2547938"/>
          <p14:tracePt t="40198" x="1939925" y="2566988"/>
          <p14:tracePt t="40215" x="1939925" y="2579688"/>
          <p14:tracePt t="40231" x="1939925" y="2592388"/>
          <p14:tracePt t="40248" x="1939925" y="2598738"/>
          <p14:tracePt t="40265" x="1939925" y="2606675"/>
          <p14:tracePt t="40860" x="1939925" y="2613025"/>
          <p14:tracePt t="40868" x="1939925" y="2619375"/>
          <p14:tracePt t="40881" x="1939925" y="2632075"/>
          <p14:tracePt t="40882" x="1939925" y="2644775"/>
          <p14:tracePt t="40898" x="1939925" y="2671763"/>
          <p14:tracePt t="40915" x="1939925" y="2690813"/>
          <p14:tracePt t="40931" x="1933575" y="2717800"/>
          <p14:tracePt t="40931" x="1927225" y="2724150"/>
          <p14:tracePt t="40948" x="1912938" y="2755900"/>
          <p14:tracePt t="40964" x="1900238" y="2768600"/>
          <p14:tracePt t="40981" x="1881188" y="2789238"/>
          <p14:tracePt t="40998" x="1868488" y="2820988"/>
          <p14:tracePt t="41014" x="1854200" y="2841625"/>
          <p14:tracePt t="41031" x="1847850" y="2873375"/>
          <p14:tracePt t="41048" x="1828800" y="2894013"/>
          <p14:tracePt t="41064" x="1822450" y="2906713"/>
          <p14:tracePt t="41081" x="1809750" y="2932113"/>
          <p14:tracePt t="41098" x="1789113" y="2952750"/>
          <p14:tracePt t="41114" x="1770063" y="2971800"/>
          <p14:tracePt t="41131" x="1751013" y="2990850"/>
          <p14:tracePt t="41131" x="1736725" y="2997200"/>
          <p14:tracePt t="41148" x="1717675" y="3024188"/>
          <p14:tracePt t="41164" x="1698625" y="3043238"/>
          <p14:tracePt t="41181" x="1658938" y="3076575"/>
          <p14:tracePt t="41198" x="1646238" y="3116263"/>
          <p14:tracePt t="41214" x="1633538" y="3141663"/>
          <p14:tracePt t="41231" x="1619250" y="3160713"/>
          <p14:tracePt t="41248" x="1612900" y="3181350"/>
          <p14:tracePt t="41264" x="1612900" y="3194050"/>
          <p14:tracePt t="41281" x="1612900" y="3213100"/>
          <p14:tracePt t="41298" x="1612900" y="3225800"/>
          <p14:tracePt t="41314" x="1612900" y="3233738"/>
          <p14:tracePt t="41331" x="1606550" y="3246438"/>
          <p14:tracePt t="41348" x="1600200" y="3233738"/>
          <p14:tracePt t="41364" x="1600200" y="3240088"/>
          <p14:tracePt t="41381" x="1606550" y="3240088"/>
          <p14:tracePt t="41428" x="1612900" y="3240088"/>
          <p14:tracePt t="41452" x="1619250" y="3240088"/>
          <p14:tracePt t="41460" x="1625600" y="3240088"/>
          <p14:tracePt t="41468" x="1639888" y="3233738"/>
          <p14:tracePt t="41481" x="1646238" y="3233738"/>
          <p14:tracePt t="41481" x="1658938" y="3225800"/>
          <p14:tracePt t="41498" x="1684338" y="3225800"/>
          <p14:tracePt t="41514" x="1717675" y="3225800"/>
          <p14:tracePt t="41531" x="1770063" y="3225800"/>
          <p14:tracePt t="41548" x="1868488" y="3225800"/>
          <p14:tracePt t="41564" x="1933575" y="3225800"/>
          <p14:tracePt t="41581" x="1985963" y="3225800"/>
          <p14:tracePt t="41598" x="2024063" y="3225800"/>
          <p14:tracePt t="41614" x="2057400" y="3225800"/>
          <p14:tracePt t="41631" x="2097088" y="3225800"/>
          <p14:tracePt t="41647" x="2141538" y="3225800"/>
          <p14:tracePt t="41664" x="2193925" y="3225800"/>
          <p14:tracePt t="41681" x="2260600" y="3225800"/>
          <p14:tracePt t="41697" x="2332038" y="3225800"/>
          <p14:tracePt t="41714" x="2409825" y="3225800"/>
          <p14:tracePt t="41731" x="2481263" y="3225800"/>
          <p14:tracePt t="41747" x="2586038" y="3225800"/>
          <p14:tracePt t="41764" x="2638425" y="3233738"/>
          <p14:tracePt t="41781" x="2665413" y="3233738"/>
          <p14:tracePt t="41797" x="2684463" y="3233738"/>
          <p14:tracePt t="41814" x="2709863" y="3233738"/>
          <p14:tracePt t="41831" x="2730500" y="3233738"/>
          <p14:tracePt t="41847" x="2749550" y="3233738"/>
          <p14:tracePt t="41864" x="2762250" y="3233738"/>
          <p14:tracePt t="41881" x="2782888" y="3233738"/>
          <p14:tracePt t="41898" x="2801938" y="3233738"/>
          <p14:tracePt t="41914" x="2820988" y="3233738"/>
          <p14:tracePt t="41931" x="2835275" y="3240088"/>
          <p14:tracePt t="41947" x="2841625" y="3240088"/>
          <p14:tracePt t="43940" x="2827338" y="3240088"/>
          <p14:tracePt t="43948" x="2820988" y="3240088"/>
          <p14:tracePt t="43956" x="2814638" y="3246438"/>
          <p14:tracePt t="43964" x="2795588" y="3246438"/>
          <p14:tracePt t="43980" x="2762250" y="3252788"/>
          <p14:tracePt t="43981" x="2717800" y="3252788"/>
          <p14:tracePt t="43997" x="2678113" y="3252788"/>
          <p14:tracePt t="44013" x="2619375" y="3252788"/>
          <p14:tracePt t="44030" x="2560638" y="3252788"/>
          <p14:tracePt t="44047" x="2501900" y="3252788"/>
          <p14:tracePt t="44063" x="2443163" y="3252788"/>
          <p14:tracePt t="44080" x="2363788" y="3252788"/>
          <p14:tracePt t="44097" x="2260600" y="3252788"/>
          <p14:tracePt t="44113" x="2168525" y="3252788"/>
          <p14:tracePt t="44130" x="2090738" y="3252788"/>
          <p14:tracePt t="44146" x="2024063" y="3252788"/>
          <p14:tracePt t="44163" x="1939925" y="3252788"/>
          <p14:tracePt t="44180" x="1906588" y="3252788"/>
          <p14:tracePt t="44196" x="1881188" y="3240088"/>
          <p14:tracePt t="44213" x="1868488" y="3240088"/>
          <p14:tracePt t="44230" x="1847850" y="3233738"/>
          <p14:tracePt t="44246" x="1822450" y="3233738"/>
          <p14:tracePt t="44263" x="1809750" y="3233738"/>
          <p14:tracePt t="44280" x="1789113" y="3225800"/>
          <p14:tracePt t="44296" x="1763713" y="3219450"/>
          <p14:tracePt t="44313" x="1751013" y="3219450"/>
          <p14:tracePt t="44348" x="1744663" y="3219450"/>
          <p14:tracePt t="44363" x="1736725" y="3219450"/>
          <p14:tracePt t="44388" x="1724025" y="3219450"/>
          <p14:tracePt t="45268" x="1730375" y="3219450"/>
          <p14:tracePt t="45276" x="1730375" y="3225800"/>
          <p14:tracePt t="45297" x="1736725" y="3233738"/>
          <p14:tracePt t="45317" x="1744663" y="3233738"/>
          <p14:tracePt t="45333" x="1744663" y="3240088"/>
          <p14:tracePt t="45669" x="1751013" y="3240088"/>
          <p14:tracePt t="45681" x="1751013" y="3233738"/>
          <p14:tracePt t="45685" x="1776413" y="3233738"/>
          <p14:tracePt t="45697" x="1803400" y="3233738"/>
          <p14:tracePt t="45714" x="1835150" y="3225800"/>
          <p14:tracePt t="45730" x="1854200" y="3219450"/>
          <p14:tracePt t="45747" x="1862138" y="3213100"/>
          <p14:tracePt t="45764" x="1874838" y="3213100"/>
          <p14:tracePt t="45780" x="1881188" y="3200400"/>
          <p14:tracePt t="45797" x="1881188" y="3187700"/>
          <p14:tracePt t="45814" x="1893888" y="3175000"/>
          <p14:tracePt t="45830" x="1893888" y="3160713"/>
          <p14:tracePt t="45847" x="1893888" y="3141663"/>
          <p14:tracePt t="45864" x="1906588" y="3128963"/>
          <p14:tracePt t="45880" x="1906588" y="3108325"/>
          <p14:tracePt t="45897" x="1900238" y="3089275"/>
          <p14:tracePt t="45913" x="1893888" y="3055938"/>
          <p14:tracePt t="45930" x="1881188" y="3043238"/>
          <p14:tracePt t="45947" x="1862138" y="3011488"/>
          <p14:tracePt t="45963" x="1841500" y="2984500"/>
          <p14:tracePt t="45980" x="1803400" y="2959100"/>
          <p14:tracePt t="45997" x="1782763" y="2946400"/>
          <p14:tracePt t="46014" x="1763713" y="2932113"/>
          <p14:tracePt t="46030" x="1757363" y="2932113"/>
          <p14:tracePt t="46047" x="1736725" y="2932113"/>
          <p14:tracePt t="46064" x="1717675" y="2932113"/>
          <p14:tracePt t="46080" x="1692275" y="2938463"/>
          <p14:tracePt t="46097" x="1677988" y="2946400"/>
          <p14:tracePt t="46113" x="1665288" y="2959100"/>
          <p14:tracePt t="46130" x="1646238" y="2978150"/>
          <p14:tracePt t="46147" x="1646238" y="3005138"/>
          <p14:tracePt t="46163" x="1652588" y="3024188"/>
          <p14:tracePt t="46180" x="1698625" y="3076575"/>
          <p14:tracePt t="46197" x="1736725" y="3095625"/>
          <p14:tracePt t="46213" x="1763713" y="3101975"/>
          <p14:tracePt t="46230" x="1776413" y="3108325"/>
          <p14:tracePt t="46309" x="1770063" y="3108325"/>
          <p14:tracePt t="46317" x="1770063" y="3101975"/>
          <p14:tracePt t="46332" x="1763713" y="3101975"/>
          <p14:tracePt t="46356" x="1757363" y="3101975"/>
          <p14:tracePt t="46373" x="1751013" y="3101975"/>
          <p14:tracePt t="46382" x="1744663" y="3101975"/>
          <p14:tracePt t="46386" x="1736725" y="3101975"/>
          <p14:tracePt t="46397" x="1724025" y="3101975"/>
          <p14:tracePt t="46413" x="1717675" y="3108325"/>
          <p14:tracePt t="46430" x="1704975" y="3122613"/>
          <p14:tracePt t="46447" x="1684338" y="3154363"/>
          <p14:tracePt t="46463" x="1684338" y="3194050"/>
          <p14:tracePt t="46480" x="1684338" y="3240088"/>
          <p14:tracePt t="46497" x="1704975" y="3265488"/>
          <p14:tracePt t="46513" x="1744663" y="3278188"/>
          <p14:tracePt t="46530" x="1795463" y="3284538"/>
          <p14:tracePt t="46546" x="1847850" y="3284538"/>
          <p14:tracePt t="46563" x="1874838" y="3265488"/>
          <p14:tracePt t="46580" x="1887538" y="3219450"/>
          <p14:tracePt t="46597" x="1887538" y="3194050"/>
          <p14:tracePt t="46613" x="1881188" y="3154363"/>
          <p14:tracePt t="46630" x="1862138" y="3122613"/>
          <p14:tracePt t="46647" x="1835150" y="3089275"/>
          <p14:tracePt t="46663" x="1795463" y="3076575"/>
          <p14:tracePt t="46680" x="1782763" y="3070225"/>
          <p14:tracePt t="46696" x="1776413" y="3070225"/>
          <p14:tracePt t="46713" x="1763713" y="3082925"/>
          <p14:tracePt t="46730" x="1763713" y="3116263"/>
          <p14:tracePt t="46746" x="1763713" y="3154363"/>
          <p14:tracePt t="46763" x="1809750" y="3206750"/>
          <p14:tracePt t="46780" x="1933575" y="3292475"/>
          <p14:tracePt t="46796" x="2017713" y="3317875"/>
          <p14:tracePt t="46813" x="2103438" y="3324225"/>
          <p14:tracePt t="46830" x="2168525" y="3324225"/>
          <p14:tracePt t="46846" x="2201863" y="3324225"/>
          <p14:tracePt t="46863" x="2227263" y="3317875"/>
          <p14:tracePt t="46880" x="2260600" y="3305175"/>
          <p14:tracePt t="46896" x="2279650" y="3298825"/>
          <p14:tracePt t="46913" x="2286000" y="3292475"/>
          <p14:tracePt t="46930" x="2292350" y="3292475"/>
          <p14:tracePt t="46946" x="2292350" y="3284538"/>
          <p14:tracePt t="46963" x="2305050" y="3284538"/>
          <p14:tracePt t="46980" x="2305050" y="3278188"/>
          <p14:tracePt t="46996" x="2344738" y="3278188"/>
          <p14:tracePt t="47013" x="2370138" y="3278188"/>
          <p14:tracePt t="47030" x="2409825" y="3278188"/>
          <p14:tracePt t="47046" x="2455863" y="3278188"/>
          <p14:tracePt t="47064" x="2495550" y="3278188"/>
          <p14:tracePt t="47080" x="2540000" y="3284538"/>
          <p14:tracePt t="47096" x="2566988" y="3284538"/>
          <p14:tracePt t="47113" x="2579688" y="3284538"/>
          <p14:tracePt t="47130" x="2586038" y="3271838"/>
          <p14:tracePt t="47146" x="2598738" y="3259138"/>
          <p14:tracePt t="47163" x="2598738" y="3233738"/>
          <p14:tracePt t="47180" x="2598738" y="3206750"/>
          <p14:tracePt t="47196" x="2579688" y="3148013"/>
          <p14:tracePt t="47213" x="2566988" y="3135313"/>
          <p14:tracePt t="47230" x="2560638" y="3101975"/>
          <p14:tracePt t="47246" x="2547938" y="3089275"/>
          <p14:tracePt t="47263" x="2540000" y="3089275"/>
          <p14:tracePt t="47280" x="2533650" y="3089275"/>
          <p14:tracePt t="47296" x="2520950" y="3089275"/>
          <p14:tracePt t="47313" x="2501900" y="3095625"/>
          <p14:tracePt t="47330" x="2462213" y="3108325"/>
          <p14:tracePt t="47346" x="2416175" y="3148013"/>
          <p14:tracePt t="47363" x="2384425" y="3187700"/>
          <p14:tracePt t="47380" x="2384425" y="3219450"/>
          <p14:tracePt t="47396" x="2416175" y="3265488"/>
          <p14:tracePt t="47413" x="2474913" y="3298825"/>
          <p14:tracePt t="47429" x="2566988" y="3311525"/>
          <p14:tracePt t="47446" x="2651125" y="3324225"/>
          <p14:tracePt t="47463" x="2724150" y="3330575"/>
          <p14:tracePt t="47480" x="2768600" y="3330575"/>
          <p14:tracePt t="47496" x="2808288" y="3336925"/>
          <p14:tracePt t="47513" x="2835275" y="3336925"/>
          <p14:tracePt t="47529" x="2860675" y="3336925"/>
          <p14:tracePt t="47546" x="2900363" y="3336925"/>
          <p14:tracePt t="47563" x="2965450" y="3336925"/>
          <p14:tracePt t="47580" x="3036888" y="3344863"/>
          <p14:tracePt t="47596" x="3175000" y="3344863"/>
          <p14:tracePt t="47613" x="3265488" y="3344863"/>
          <p14:tracePt t="47629" x="3351213" y="3344863"/>
          <p14:tracePt t="47646" x="3435350" y="3344863"/>
          <p14:tracePt t="47663" x="3506788" y="3344863"/>
          <p14:tracePt t="47680" x="3552825" y="3344863"/>
          <p14:tracePt t="47696" x="3592513" y="3336925"/>
          <p14:tracePt t="47713" x="3605213" y="3324225"/>
          <p14:tracePt t="47729" x="3611563" y="3324225"/>
          <p14:tracePt t="47746" x="3611563" y="3317875"/>
          <p14:tracePt t="47763" x="3611563" y="3311525"/>
          <p14:tracePt t="47804" x="3605213" y="3311525"/>
          <p14:tracePt t="47844" x="3598863" y="3311525"/>
          <p14:tracePt t="48020" x="3592513" y="3317875"/>
          <p14:tracePt t="48052" x="3592513" y="3324225"/>
          <p14:tracePt t="48068" x="3592513" y="3330575"/>
          <p14:tracePt t="48100" x="3598863" y="3330575"/>
          <p14:tracePt t="48420" x="3598863" y="3324225"/>
          <p14:tracePt t="48436" x="3598863" y="3317875"/>
          <p14:tracePt t="48444" x="3605213" y="3317875"/>
          <p14:tracePt t="48452" x="3617913" y="3305175"/>
          <p14:tracePt t="48463" x="3624263" y="3298825"/>
          <p14:tracePt t="48479" x="3632200" y="3292475"/>
          <p14:tracePt t="48496" x="3638550" y="3284538"/>
          <p14:tracePt t="48512" x="3638550" y="3278188"/>
          <p14:tracePt t="48548" x="3644900" y="3271838"/>
          <p14:tracePt t="48564" x="3651250" y="3259138"/>
          <p14:tracePt t="48565" x="3651250" y="3252788"/>
          <p14:tracePt t="48579" x="3657600" y="3240088"/>
          <p14:tracePt t="48596" x="3663950" y="3225800"/>
          <p14:tracePt t="48612" x="3670300" y="3225800"/>
          <p14:tracePt t="48684" x="3663950" y="3225800"/>
          <p14:tracePt t="48692" x="3644900" y="3225800"/>
          <p14:tracePt t="48712" x="3632200" y="3219450"/>
          <p14:tracePt t="48713" x="3592513" y="3219450"/>
          <p14:tracePt t="48729" x="3546475" y="3219450"/>
          <p14:tracePt t="48746" x="3533775" y="3213100"/>
          <p14:tracePt t="48820" x="3533775" y="3206750"/>
          <p14:tracePt t="48836" x="3533775" y="3200400"/>
          <p14:tracePt t="48852" x="3533775" y="3194050"/>
          <p14:tracePt t="48884" x="3540125" y="3194050"/>
          <p14:tracePt t="48900" x="3540125" y="3187700"/>
          <p14:tracePt t="48932" x="3546475" y="3187700"/>
          <p14:tracePt t="48988" x="3552825" y="3187700"/>
          <p14:tracePt t="49004" x="3559175" y="3187700"/>
          <p14:tracePt t="49012" x="3565525" y="3187700"/>
          <p14:tracePt t="49020" x="3586163" y="3187700"/>
          <p14:tracePt t="49029" x="3592513" y="3181350"/>
          <p14:tracePt t="49046" x="3598863" y="3181350"/>
          <p14:tracePt t="49388" x="3605213" y="3181350"/>
          <p14:tracePt t="49396" x="3617913" y="3181350"/>
          <p14:tracePt t="49412" x="3624263" y="3181350"/>
          <p14:tracePt t="49420" x="3638550" y="3181350"/>
          <p14:tracePt t="49429" x="3644900" y="3181350"/>
          <p14:tracePt t="49429" x="3663950" y="3181350"/>
          <p14:tracePt t="49445" x="3676650" y="3181350"/>
          <p14:tracePt t="49462" x="3683000" y="3181350"/>
          <p14:tracePt t="49564" x="3676650" y="3181350"/>
          <p14:tracePt t="49572" x="3670300" y="3181350"/>
          <p14:tracePt t="49588" x="3663950" y="3181350"/>
          <p14:tracePt t="49596" x="3644900" y="3181350"/>
          <p14:tracePt t="49612" x="3632200" y="3181350"/>
          <p14:tracePt t="49612" x="3586163" y="3175000"/>
          <p14:tracePt t="49629" x="3565525" y="3175000"/>
          <p14:tracePt t="49756" x="3579813" y="3175000"/>
          <p14:tracePt t="49769" x="3598863" y="3175000"/>
          <p14:tracePt t="49772" x="3624263" y="3175000"/>
          <p14:tracePt t="49780" x="3670300" y="3175000"/>
          <p14:tracePt t="49795" x="3709988" y="3175000"/>
          <p14:tracePt t="49812" x="3722688" y="3175000"/>
          <p14:tracePt t="49892" x="3709988" y="3175000"/>
          <p14:tracePt t="49900" x="3683000" y="3175000"/>
          <p14:tracePt t="49912" x="3663950" y="3175000"/>
          <p14:tracePt t="49916" x="3611563" y="3175000"/>
          <p14:tracePt t="49929" x="3552825" y="3175000"/>
          <p14:tracePt t="49945" x="3540125" y="3175000"/>
          <p14:tracePt t="50020" x="3559175" y="3175000"/>
          <p14:tracePt t="50028" x="3573463" y="3175000"/>
          <p14:tracePt t="50036" x="3592513" y="3175000"/>
          <p14:tracePt t="50044" x="3611563" y="3175000"/>
          <p14:tracePt t="50053" x="3624263" y="3175000"/>
          <p14:tracePt t="50062" x="3638550" y="3175000"/>
          <p14:tracePt t="50156" x="3624263" y="3175000"/>
          <p14:tracePt t="50172" x="3617913" y="3175000"/>
          <p14:tracePt t="50180" x="3611563" y="3175000"/>
          <p14:tracePt t="50195" x="3605213" y="3175000"/>
          <p14:tracePt t="50268" x="3611563" y="3175000"/>
          <p14:tracePt t="50276" x="3624263" y="3175000"/>
          <p14:tracePt t="50286" x="3638550" y="3175000"/>
          <p14:tracePt t="50286" x="3644900" y="3175000"/>
          <p14:tracePt t="50295" x="3644900" y="3181350"/>
          <p14:tracePt t="50404" x="3644900" y="3175000"/>
          <p14:tracePt t="50812" x="3638550" y="3181350"/>
          <p14:tracePt t="50820" x="3632200" y="3181350"/>
          <p14:tracePt t="50836" x="3617913" y="3181350"/>
          <p14:tracePt t="50852" x="3611563" y="3187700"/>
          <p14:tracePt t="50860" x="3605213" y="3194050"/>
          <p14:tracePt t="50878" x="3598863" y="3194050"/>
          <p14:tracePt t="50878" x="3592513" y="3194050"/>
          <p14:tracePt t="50895" x="3586163" y="3200400"/>
          <p14:tracePt t="50932" x="3579813" y="3200400"/>
          <p14:tracePt t="50948" x="3573463" y="3200400"/>
          <p14:tracePt t="50956" x="3565525" y="3200400"/>
          <p14:tracePt t="50964" x="3552825" y="3200400"/>
          <p14:tracePt t="50978" x="3527425" y="3194050"/>
          <p14:tracePt t="50995" x="3500438" y="3194050"/>
          <p14:tracePt t="51011" x="3481388" y="3187700"/>
          <p14:tracePt t="51092" x="3475038" y="3187700"/>
          <p14:tracePt t="51132" x="3468688" y="3187700"/>
          <p14:tracePt t="51844" x="3475038" y="3187700"/>
          <p14:tracePt t="51855" x="3494088" y="3187700"/>
          <p14:tracePt t="51860" x="3513138" y="3194050"/>
          <p14:tracePt t="51864" x="3552825" y="3200400"/>
          <p14:tracePt t="51878" x="3598863" y="3200400"/>
          <p14:tracePt t="51894" x="3624263" y="3206750"/>
          <p14:tracePt t="51911" x="3644900" y="3206750"/>
          <p14:tracePt t="51948" x="3644900" y="3200400"/>
          <p14:tracePt t="51972" x="3651250" y="3200400"/>
          <p14:tracePt t="51988" x="3657600" y="3200400"/>
          <p14:tracePt t="51996" x="3663950" y="3200400"/>
          <p14:tracePt t="51996" x="3670300" y="3200400"/>
          <p14:tracePt t="52011" x="3690938" y="3200400"/>
          <p14:tracePt t="52028" x="3722688" y="3200400"/>
          <p14:tracePt t="52045" x="3729038" y="3194050"/>
          <p14:tracePt t="52061" x="3735388" y="3194050"/>
          <p14:tracePt t="52684" x="3749675" y="3194050"/>
          <p14:tracePt t="52692" x="3762375" y="3194050"/>
          <p14:tracePt t="52700" x="3768725" y="3194050"/>
          <p14:tracePt t="52708" x="3775075" y="3194050"/>
          <p14:tracePt t="52716" x="3787775" y="3187700"/>
          <p14:tracePt t="52728" x="3808413" y="3181350"/>
          <p14:tracePt t="52744" x="3821113" y="3160713"/>
          <p14:tracePt t="52761" x="3833813" y="3141663"/>
          <p14:tracePt t="52777" x="3833813" y="3116263"/>
          <p14:tracePt t="52794" x="3827463" y="3089275"/>
          <p14:tracePt t="52811" x="3821113" y="3055938"/>
          <p14:tracePt t="52827" x="3794125" y="3030538"/>
          <p14:tracePt t="52844" x="3756025" y="3005138"/>
          <p14:tracePt t="52861" x="3722688" y="2990850"/>
          <p14:tracePt t="52877" x="3670300" y="2965450"/>
          <p14:tracePt t="52894" x="3605213" y="2959100"/>
          <p14:tracePt t="52911" x="3546475" y="2959100"/>
          <p14:tracePt t="52927" x="3500438" y="2959100"/>
          <p14:tracePt t="52944" x="3454400" y="2959100"/>
          <p14:tracePt t="52961" x="3416300" y="2959100"/>
          <p14:tracePt t="52977" x="3395663" y="2959100"/>
          <p14:tracePt t="52994" x="3370263" y="2971800"/>
          <p14:tracePt t="53011" x="3344863" y="2984500"/>
          <p14:tracePt t="53027" x="3330575" y="3005138"/>
          <p14:tracePt t="53044" x="3311525" y="3036888"/>
          <p14:tracePt t="53061" x="3305175" y="3049588"/>
          <p14:tracePt t="53077" x="3305175" y="3070225"/>
          <p14:tracePt t="53094" x="3305175" y="3082925"/>
          <p14:tracePt t="53111" x="3317875" y="3108325"/>
          <p14:tracePt t="53127" x="3336925" y="3135313"/>
          <p14:tracePt t="53144" x="3395663" y="3160713"/>
          <p14:tracePt t="53161" x="3462338" y="3181350"/>
          <p14:tracePt t="53177" x="3533775" y="3187700"/>
          <p14:tracePt t="53194" x="3624263" y="3194050"/>
          <p14:tracePt t="53211" x="3697288" y="3194050"/>
          <p14:tracePt t="53227" x="3741738" y="3194050"/>
          <p14:tracePt t="53244" x="3775075" y="3160713"/>
          <p14:tracePt t="53261" x="3768725" y="3148013"/>
          <p14:tracePt t="53277" x="3762375" y="3135313"/>
          <p14:tracePt t="53294" x="3749675" y="3135313"/>
          <p14:tracePt t="53364" x="3741738" y="3135313"/>
          <p14:tracePt t="53620" x="3741738" y="3141663"/>
          <p14:tracePt t="53644" x="3762375" y="3148013"/>
          <p14:tracePt t="53652" x="3775075" y="3154363"/>
          <p14:tracePt t="53660" x="3794125" y="3154363"/>
          <p14:tracePt t="53661" x="3833813" y="3160713"/>
          <p14:tracePt t="53679" x="3905250" y="3175000"/>
          <p14:tracePt t="53694" x="3990975" y="3187700"/>
          <p14:tracePt t="53710" x="4056063" y="3194050"/>
          <p14:tracePt t="53727" x="4089400" y="3194050"/>
          <p14:tracePt t="53744" x="4127500" y="3175000"/>
          <p14:tracePt t="53760" x="4140200" y="3175000"/>
          <p14:tracePt t="53777" x="4148138" y="3167063"/>
          <p14:tracePt t="53794" x="4148138" y="3160713"/>
          <p14:tracePt t="53900" x="4140200" y="3160713"/>
          <p14:tracePt t="53916" x="4133850" y="3160713"/>
          <p14:tracePt t="54020" x="4127500" y="3160713"/>
          <p14:tracePt t="54084" x="4121150" y="3160713"/>
          <p14:tracePt t="54132" x="4114800" y="3167063"/>
          <p14:tracePt t="54164" x="4108450" y="3175000"/>
          <p14:tracePt t="54172" x="4102100" y="3175000"/>
          <p14:tracePt t="54188" x="4095750" y="3175000"/>
          <p14:tracePt t="54212" x="4089400" y="3175000"/>
          <p14:tracePt t="54228" x="4089400" y="3181350"/>
          <p14:tracePt t="54268" x="4081463" y="3181350"/>
          <p14:tracePt t="54852" x="4081463" y="3187700"/>
          <p14:tracePt t="54860" x="4089400" y="3187700"/>
          <p14:tracePt t="54867" x="4127500" y="3194050"/>
          <p14:tracePt t="54877" x="4167188" y="3194050"/>
          <p14:tracePt t="54893" x="4219575" y="3200400"/>
          <p14:tracePt t="54910" x="4259263" y="3200400"/>
          <p14:tracePt t="54927" x="4297363" y="3200400"/>
          <p14:tracePt t="54943" x="4324350" y="3206750"/>
          <p14:tracePt t="54960" x="4356100" y="3206750"/>
          <p14:tracePt t="54977" x="4376738" y="3206750"/>
          <p14:tracePt t="54994" x="4408488" y="3206750"/>
          <p14:tracePt t="55011" x="4448175" y="3206750"/>
          <p14:tracePt t="55027" x="4494213" y="3206750"/>
          <p14:tracePt t="55043" x="4538663" y="3206750"/>
          <p14:tracePt t="55060" x="4611688" y="3200400"/>
          <p14:tracePt t="55077" x="4649788" y="3200400"/>
          <p14:tracePt t="55093" x="4670425" y="3194050"/>
          <p14:tracePt t="55110" x="4695825" y="3187700"/>
          <p14:tracePt t="55127" x="4695825" y="3181350"/>
          <p14:tracePt t="55143" x="4695825" y="3167063"/>
          <p14:tracePt t="55160" x="4695825" y="3160713"/>
          <p14:tracePt t="55177" x="4695825" y="3148013"/>
          <p14:tracePt t="55193" x="4689475" y="3141663"/>
          <p14:tracePt t="55210" x="4683125" y="3122613"/>
          <p14:tracePt t="55226" x="4676775" y="3101975"/>
          <p14:tracePt t="55243" x="4649788" y="3076575"/>
          <p14:tracePt t="55260" x="4572000" y="3030538"/>
          <p14:tracePt t="55277" x="4513263" y="3005138"/>
          <p14:tracePt t="55293" x="4448175" y="2990850"/>
          <p14:tracePt t="55310" x="4402138" y="2984500"/>
          <p14:tracePt t="55326" x="4343400" y="2984500"/>
          <p14:tracePt t="55343" x="4297363" y="2984500"/>
          <p14:tracePt t="55360" x="4259263" y="2990850"/>
          <p14:tracePt t="55376" x="4206875" y="3024188"/>
          <p14:tracePt t="55393" x="4160838" y="3043238"/>
          <p14:tracePt t="55410" x="4133850" y="3076575"/>
          <p14:tracePt t="55426" x="4102100" y="3095625"/>
          <p14:tracePt t="55443" x="4081463" y="3116263"/>
          <p14:tracePt t="55460" x="4062413" y="3148013"/>
          <p14:tracePt t="55476" x="4062413" y="3160713"/>
          <p14:tracePt t="55493" x="4075113" y="3175000"/>
          <p14:tracePt t="55510" x="4102100" y="3181350"/>
          <p14:tracePt t="55526" x="4148138" y="3194050"/>
          <p14:tracePt t="55543" x="4192588" y="3194050"/>
          <p14:tracePt t="55560" x="4259263" y="3200400"/>
          <p14:tracePt t="55576" x="4284663" y="3200400"/>
          <p14:tracePt t="55593" x="4297363" y="3200400"/>
          <p14:tracePt t="56460" x="4297363" y="3194050"/>
          <p14:tracePt t="56468" x="4310063" y="3175000"/>
          <p14:tracePt t="56477" x="4324350" y="3141663"/>
          <p14:tracePt t="56493" x="4324350" y="3122613"/>
          <p14:tracePt t="56510" x="4330700" y="3095625"/>
          <p14:tracePt t="56526" x="4330700" y="3076575"/>
          <p14:tracePt t="56543" x="4324350" y="3049588"/>
          <p14:tracePt t="56559" x="4318000" y="3036888"/>
          <p14:tracePt t="56576" x="4303713" y="3005138"/>
          <p14:tracePt t="56593" x="4284663" y="2984500"/>
          <p14:tracePt t="56609" x="4271963" y="2965450"/>
          <p14:tracePt t="56626" x="4232275" y="2946400"/>
          <p14:tracePt t="56643" x="4198938" y="2919413"/>
          <p14:tracePt t="56659" x="4148138" y="2913063"/>
          <p14:tracePt t="56676" x="4049713" y="2900363"/>
          <p14:tracePt t="56693" x="3984625" y="2894013"/>
          <p14:tracePt t="56709" x="3938588" y="2894013"/>
          <p14:tracePt t="56726" x="3911600" y="2894013"/>
          <p14:tracePt t="56742" x="3892550" y="2894013"/>
          <p14:tracePt t="56759" x="3886200" y="2900363"/>
          <p14:tracePt t="56776" x="3879850" y="2906713"/>
          <p14:tracePt t="56792" x="3873500" y="2906713"/>
          <p14:tracePt t="56809" x="3867150" y="2919413"/>
          <p14:tracePt t="56826" x="3852863" y="2932113"/>
          <p14:tracePt t="56842" x="3840163" y="2938463"/>
          <p14:tracePt t="56859" x="3833813" y="2952750"/>
          <p14:tracePt t="56876" x="3833813" y="2978150"/>
          <p14:tracePt t="56893" x="3833813" y="2984500"/>
          <p14:tracePt t="56909" x="3840163" y="2997200"/>
          <p14:tracePt t="56926" x="3840163" y="3005138"/>
          <p14:tracePt t="57092" x="3833813" y="2997200"/>
          <p14:tracePt t="57108" x="3833813" y="2990850"/>
          <p14:tracePt t="57111" x="3833813" y="2984500"/>
          <p14:tracePt t="57126" x="3840163" y="2978150"/>
          <p14:tracePt t="57142" x="3852863" y="2965450"/>
          <p14:tracePt t="57159" x="3879850" y="2952750"/>
          <p14:tracePt t="57176" x="3898900" y="2952750"/>
          <p14:tracePt t="57192" x="3932238" y="2952750"/>
          <p14:tracePt t="57209" x="3951288" y="2952750"/>
          <p14:tracePt t="57226" x="3963988" y="2965450"/>
          <p14:tracePt t="57242" x="3970338" y="2971800"/>
          <p14:tracePt t="57259" x="3970338" y="2990850"/>
          <p14:tracePt t="57276" x="3978275" y="2997200"/>
          <p14:tracePt t="57340" x="3978275" y="2990850"/>
          <p14:tracePt t="57348" x="3978275" y="2984500"/>
          <p14:tracePt t="57364" x="3978275" y="2971800"/>
          <p14:tracePt t="57380" x="3978275" y="2965450"/>
          <p14:tracePt t="57388" x="3978275" y="2959100"/>
          <p14:tracePt t="57396" x="3963988" y="2959100"/>
          <p14:tracePt t="61660" x="3957638" y="2965450"/>
          <p14:tracePt t="61668" x="3938588" y="2965450"/>
          <p14:tracePt t="61676" x="3919538" y="2965450"/>
          <p14:tracePt t="61684" x="3905250" y="2971800"/>
          <p14:tracePt t="61692" x="3867150" y="2990850"/>
          <p14:tracePt t="61708" x="3827463" y="3011488"/>
          <p14:tracePt t="61724" x="3802063" y="3030538"/>
          <p14:tracePt t="61741" x="3768725" y="3049588"/>
          <p14:tracePt t="61758" x="3735388" y="3070225"/>
          <p14:tracePt t="61775" x="3697288" y="3108325"/>
          <p14:tracePt t="61791" x="3657600" y="3141663"/>
          <p14:tracePt t="61808" x="3598863" y="3200400"/>
          <p14:tracePt t="61824" x="3546475" y="3252788"/>
          <p14:tracePt t="61841" x="3487738" y="3305175"/>
          <p14:tracePt t="61857" x="3435350" y="3357563"/>
          <p14:tracePt t="61874" x="3376613" y="3416300"/>
          <p14:tracePt t="61890" x="3330575" y="3468688"/>
          <p14:tracePt t="61907" x="3271838" y="3533775"/>
          <p14:tracePt t="61924" x="3252788" y="3573463"/>
          <p14:tracePt t="61940" x="3233738" y="3611563"/>
          <p14:tracePt t="61957" x="3225800" y="3632200"/>
          <p14:tracePt t="61974" x="3219450" y="3657600"/>
          <p14:tracePt t="61991" x="3219450" y="3676650"/>
          <p14:tracePt t="62007" x="3219450" y="3703638"/>
          <p14:tracePt t="62024" x="3213100" y="3722688"/>
          <p14:tracePt t="62040" x="3200400" y="3756025"/>
          <p14:tracePt t="62057" x="3200400" y="3775075"/>
          <p14:tracePt t="62074" x="3187700" y="3814763"/>
          <p14:tracePt t="62090" x="3187700" y="3846513"/>
          <p14:tracePt t="62090" x="3181350" y="3860800"/>
          <p14:tracePt t="62108" x="3181350" y="3886200"/>
          <p14:tracePt t="62124" x="3175000" y="3919538"/>
          <p14:tracePt t="62140" x="3175000" y="3925888"/>
          <p14:tracePt t="62572" x="3167063" y="3925888"/>
          <p14:tracePt t="62588" x="3154363" y="3938588"/>
          <p14:tracePt t="62596" x="3135313" y="3938588"/>
          <p14:tracePt t="62607" x="3122613" y="3951288"/>
          <p14:tracePt t="62612" x="3089275" y="3963988"/>
          <p14:tracePt t="62624" x="3043238" y="3984625"/>
          <p14:tracePt t="62640" x="3005138" y="4003675"/>
          <p14:tracePt t="62657" x="2965450" y="4022725"/>
          <p14:tracePt t="62674" x="2932113" y="4037013"/>
          <p14:tracePt t="62690" x="2900363" y="4043363"/>
          <p14:tracePt t="62707" x="2860675" y="4056063"/>
          <p14:tracePt t="62707" x="2820988" y="4068763"/>
          <p14:tracePt t="62724" x="2762250" y="4075113"/>
          <p14:tracePt t="62741" x="2703513" y="4081463"/>
          <p14:tracePt t="62757" x="2659063" y="4089400"/>
          <p14:tracePt t="62775" x="2625725" y="4089400"/>
          <p14:tracePt t="62792" x="2592388" y="4089400"/>
          <p14:tracePt t="62808" x="2554288" y="4089400"/>
          <p14:tracePt t="62824" x="2520950" y="4089400"/>
          <p14:tracePt t="62841" x="2468563" y="4089400"/>
          <p14:tracePt t="62858" x="2384425" y="4081463"/>
          <p14:tracePt t="62874" x="2305050" y="4081463"/>
          <p14:tracePt t="62891" x="2214563" y="4075113"/>
          <p14:tracePt t="62908" x="2135188" y="4068763"/>
          <p14:tracePt t="62924" x="2024063" y="4068763"/>
          <p14:tracePt t="62941" x="1985963" y="4068763"/>
          <p14:tracePt t="62958" x="1958975" y="4062413"/>
          <p14:tracePt t="62974" x="1946275" y="4062413"/>
          <p14:tracePt t="62992" x="1939925" y="4062413"/>
          <p14:tracePt t="63008" x="1933575" y="4062413"/>
          <p14:tracePt t="63133" x="1946275" y="4068763"/>
          <p14:tracePt t="63141" x="1958975" y="4068763"/>
          <p14:tracePt t="63149" x="1992313" y="4062413"/>
          <p14:tracePt t="63437" x="1985963" y="4056063"/>
          <p14:tracePt t="63445" x="1979613" y="4056063"/>
          <p14:tracePt t="63460" x="1973263" y="4056063"/>
          <p14:tracePt t="63469" x="1965325" y="4056063"/>
          <p14:tracePt t="63476" x="1958975" y="4056063"/>
          <p14:tracePt t="63491" x="1973263" y="4049713"/>
          <p14:tracePt t="63525" x="1973263" y="4043363"/>
          <p14:tracePt t="63613" x="1979613" y="4043363"/>
          <p14:tracePt t="63629" x="1985963" y="4043363"/>
          <p14:tracePt t="63637" x="1992313" y="4043363"/>
          <p14:tracePt t="63660" x="1998663" y="4043363"/>
          <p14:tracePt t="63669" x="2005013" y="4043363"/>
          <p14:tracePt t="63686" x="2011363" y="4043363"/>
          <p14:tracePt t="63692" x="2024063" y="4043363"/>
          <p14:tracePt t="63701" x="2038350" y="4043363"/>
          <p14:tracePt t="63709" x="2076450" y="4030663"/>
          <p14:tracePt t="63724" x="2128838" y="4016375"/>
          <p14:tracePt t="63741" x="2155825" y="3997325"/>
          <p14:tracePt t="63757" x="2181225" y="3978275"/>
          <p14:tracePt t="63774" x="2201863" y="3963988"/>
          <p14:tracePt t="63791" x="2220913" y="3944938"/>
          <p14:tracePt t="63808" x="2227263" y="3932238"/>
          <p14:tracePt t="63824" x="2227263" y="3919538"/>
          <p14:tracePt t="63841" x="2227263" y="3905250"/>
          <p14:tracePt t="63857" x="2227263" y="3886200"/>
          <p14:tracePt t="63874" x="2208213" y="3852863"/>
          <p14:tracePt t="63891" x="2187575" y="3833813"/>
          <p14:tracePt t="63907" x="2187575" y="3808413"/>
          <p14:tracePt t="63924" x="2174875" y="3775075"/>
          <p14:tracePt t="63941" x="2174875" y="3762375"/>
          <p14:tracePt t="63957" x="2174875" y="3756025"/>
          <p14:tracePt t="63974" x="2168525" y="3756025"/>
          <p14:tracePt t="63991" x="2162175" y="3749675"/>
          <p14:tracePt t="64007" x="2155825" y="3749675"/>
          <p14:tracePt t="64196" x="2162175" y="3756025"/>
          <p14:tracePt t="64204" x="2162175" y="3775075"/>
          <p14:tracePt t="64212" x="2168525" y="3794125"/>
          <p14:tracePt t="64221" x="2181225" y="3808413"/>
          <p14:tracePt t="64228" x="2220913" y="3852863"/>
          <p14:tracePt t="64241" x="2252663" y="3911600"/>
          <p14:tracePt t="64257" x="2305050" y="3997325"/>
          <p14:tracePt t="64274" x="2357438" y="4089400"/>
          <p14:tracePt t="64290" x="2384425" y="4186238"/>
          <p14:tracePt t="64307" x="2397125" y="4278313"/>
          <p14:tracePt t="64324" x="2403475" y="4389438"/>
          <p14:tracePt t="64341" x="2403475" y="4454525"/>
          <p14:tracePt t="64357" x="2403475" y="4513263"/>
          <p14:tracePt t="64374" x="2403475" y="4572000"/>
          <p14:tracePt t="64390" x="2397125" y="4630738"/>
          <p14:tracePt t="64407" x="2378075" y="4683125"/>
          <p14:tracePt t="64424" x="2363788" y="4722813"/>
          <p14:tracePt t="64440" x="2338388" y="4760913"/>
          <p14:tracePt t="64457" x="2311400" y="4806950"/>
          <p14:tracePt t="64474" x="2292350" y="4840288"/>
          <p14:tracePt t="64490" x="2273300" y="4865688"/>
          <p14:tracePt t="64507" x="2266950" y="4878388"/>
          <p14:tracePt t="64620" x="2279650" y="4878388"/>
          <p14:tracePt t="64628" x="2298700" y="4865688"/>
          <p14:tracePt t="64640" x="2332038" y="4852988"/>
          <p14:tracePt t="64641" x="2390775" y="4819650"/>
          <p14:tracePt t="64657" x="2468563" y="4760913"/>
          <p14:tracePt t="64674" x="2527300" y="4702175"/>
          <p14:tracePt t="64690" x="2566988" y="4643438"/>
          <p14:tracePt t="64707" x="2579688" y="4572000"/>
          <p14:tracePt t="64724" x="2579688" y="4494213"/>
          <p14:tracePt t="64740" x="2540000" y="4343400"/>
          <p14:tracePt t="64757" x="2514600" y="4238625"/>
          <p14:tracePt t="64774" x="2495550" y="4160838"/>
          <p14:tracePt t="64790" x="2481263" y="4102100"/>
          <p14:tracePt t="64807" x="2462213" y="4062413"/>
          <p14:tracePt t="64824" x="2449513" y="4043363"/>
          <p14:tracePt t="64840" x="2449513" y="4037013"/>
          <p14:tracePt t="64857" x="2443163" y="4037013"/>
          <p14:tracePt t="66421" x="2436813" y="4037013"/>
          <p14:tracePt t="66429" x="2430463" y="4037013"/>
          <p14:tracePt t="66437" x="2409825" y="4030663"/>
          <p14:tracePt t="66445" x="2363788" y="4030663"/>
          <p14:tracePt t="66458" x="2305050" y="4022725"/>
          <p14:tracePt t="66474" x="2260600" y="4016375"/>
          <p14:tracePt t="66491" x="2220913" y="4016375"/>
          <p14:tracePt t="66507" x="2187575" y="4016375"/>
          <p14:tracePt t="66524" x="2155825" y="4016375"/>
          <p14:tracePt t="66541" x="2103438" y="4003675"/>
          <p14:tracePt t="66557" x="2057400" y="4003675"/>
          <p14:tracePt t="66574" x="1979613" y="4003675"/>
          <p14:tracePt t="66591" x="1881188" y="3990975"/>
          <p14:tracePt t="66607" x="1757363" y="3970338"/>
          <p14:tracePt t="66624" x="1665288" y="3957638"/>
          <p14:tracePt t="66641" x="1574800" y="3938588"/>
          <p14:tracePt t="66657" x="1508125" y="3925888"/>
          <p14:tracePt t="66674" x="1482725" y="3925888"/>
          <p14:tracePt t="66691" x="1455738" y="3919538"/>
          <p14:tracePt t="66708" x="1430338" y="3911600"/>
          <p14:tracePt t="66724" x="1411288" y="3898900"/>
          <p14:tracePt t="66741" x="1384300" y="3886200"/>
          <p14:tracePt t="66741" x="1377950" y="3867150"/>
          <p14:tracePt t="66757" x="1358900" y="3852863"/>
          <p14:tracePt t="66774" x="1358900" y="3840163"/>
          <p14:tracePt t="66791" x="1352550" y="3821113"/>
          <p14:tracePt t="66808" x="1352550" y="3802063"/>
          <p14:tracePt t="66824" x="1352550" y="3781425"/>
          <p14:tracePt t="66840" x="1352550" y="3775075"/>
          <p14:tracePt t="66857" x="1352550" y="3768725"/>
          <p14:tracePt t="66874" x="1352550" y="3762375"/>
          <p14:tracePt t="68229" x="1358900" y="3756025"/>
          <p14:tracePt t="68269" x="1365250" y="3756025"/>
          <p14:tracePt t="68293" x="1371600" y="3756025"/>
          <p14:tracePt t="68317" x="1377950" y="3756025"/>
          <p14:tracePt t="68325" x="1384300" y="3756025"/>
          <p14:tracePt t="68349" x="1390650" y="3756025"/>
          <p14:tracePt t="68365" x="1404938" y="3756025"/>
          <p14:tracePt t="68381" x="1411288" y="3756025"/>
          <p14:tracePt t="68397" x="1417638" y="3756025"/>
          <p14:tracePt t="68399" x="1423988" y="3756025"/>
          <p14:tracePt t="68407" x="1436688" y="3756025"/>
          <p14:tracePt t="68423" x="1449388" y="3756025"/>
          <p14:tracePt t="68440" x="1476375" y="3756025"/>
          <p14:tracePt t="68457" x="1508125" y="3756025"/>
          <p14:tracePt t="68473" x="1554163" y="3756025"/>
          <p14:tracePt t="68490" x="1587500" y="3762375"/>
          <p14:tracePt t="68507" x="1606550" y="3762375"/>
          <p14:tracePt t="69485" x="1619250" y="3762375"/>
          <p14:tracePt t="69493" x="1633538" y="3762375"/>
          <p14:tracePt t="69493" x="1646238" y="3762375"/>
          <p14:tracePt t="69506" x="1671638" y="3756025"/>
          <p14:tracePt t="69523" x="1711325" y="3749675"/>
          <p14:tracePt t="69539" x="1763713" y="3741738"/>
          <p14:tracePt t="69556" x="1816100" y="3741738"/>
          <p14:tracePt t="69573" x="1887538" y="3741738"/>
          <p14:tracePt t="69590" x="1906588" y="3741738"/>
          <p14:tracePt t="69606" x="1912938" y="3741738"/>
          <p14:tracePt t="73277" x="1906588" y="3741738"/>
          <p14:tracePt t="73285" x="1893888" y="3741738"/>
          <p14:tracePt t="73293" x="1881188" y="3741738"/>
          <p14:tracePt t="73301" x="1868488" y="3741738"/>
          <p14:tracePt t="73309" x="1835150" y="3749675"/>
          <p14:tracePt t="73321" x="1789113" y="3749675"/>
          <p14:tracePt t="73338" x="1751013" y="3749675"/>
          <p14:tracePt t="73355" x="1711325" y="3749675"/>
          <p14:tracePt t="73371" x="1692275" y="3756025"/>
          <p14:tracePt t="73388" x="1671638" y="3756025"/>
          <p14:tracePt t="73405" x="1646238" y="3756025"/>
          <p14:tracePt t="73421" x="1612900" y="3756025"/>
          <p14:tracePt t="73438" x="1581150" y="3756025"/>
          <p14:tracePt t="73455" x="1554163" y="3749675"/>
          <p14:tracePt t="73471" x="1528763" y="3749675"/>
          <p14:tracePt t="73488" x="1495425" y="3741738"/>
          <p14:tracePt t="73505" x="1470025" y="3741738"/>
          <p14:tracePt t="73521" x="1463675" y="3741738"/>
          <p14:tracePt t="73538" x="1455738" y="3741738"/>
          <p14:tracePt t="73555" x="1449388" y="3735388"/>
          <p14:tracePt t="73571" x="1443038" y="3735388"/>
          <p14:tracePt t="73588" x="1417638" y="3735388"/>
          <p14:tracePt t="73605" x="1377950" y="3735388"/>
          <p14:tracePt t="73621" x="1358900" y="3735388"/>
          <p14:tracePt t="73638" x="1352550" y="3735388"/>
          <p14:tracePt t="73655" x="1346200" y="3735388"/>
          <p14:tracePt t="74677" x="1338263" y="3735388"/>
          <p14:tracePt t="74685" x="1338263" y="3741738"/>
          <p14:tracePt t="74893" x="1338263" y="3735388"/>
          <p14:tracePt t="74909" x="1338263" y="3729038"/>
          <p14:tracePt t="74941" x="1338263" y="3722688"/>
          <p14:tracePt t="75157" x="1338263" y="3729038"/>
          <p14:tracePt t="75173" x="1338263" y="3735388"/>
          <p14:tracePt t="75181" x="1338263" y="3741738"/>
          <p14:tracePt t="75193" x="1346200" y="3749675"/>
          <p14:tracePt t="75205" x="1346200" y="3756025"/>
          <p14:tracePt t="75205" x="1352550" y="3756025"/>
          <p14:tracePt t="75221" x="1365250" y="3768725"/>
          <p14:tracePt t="75237" x="1377950" y="3768725"/>
          <p14:tracePt t="75277" x="1384300" y="3768725"/>
          <p14:tracePt t="75293" x="1390650" y="3768725"/>
          <p14:tracePt t="75296" x="1397000" y="3768725"/>
          <p14:tracePt t="75304" x="1411288" y="3756025"/>
          <p14:tracePt t="75320" x="1423988" y="3749675"/>
          <p14:tracePt t="75337" x="1436688" y="3741738"/>
          <p14:tracePt t="75373" x="1443038" y="3735388"/>
          <p14:tracePt t="75685" x="1449388" y="3735388"/>
          <p14:tracePt t="75700" x="1455738" y="3741738"/>
          <p14:tracePt t="75700" x="1470025" y="3749675"/>
          <p14:tracePt t="75704" x="1508125" y="3768725"/>
          <p14:tracePt t="75721" x="1566863" y="3794125"/>
          <p14:tracePt t="75737" x="1625600" y="3814763"/>
          <p14:tracePt t="75754" x="1658938" y="3833813"/>
          <p14:tracePt t="75770" x="1692275" y="3852863"/>
          <p14:tracePt t="75787" x="1711325" y="3852863"/>
          <p14:tracePt t="75804" x="1744663" y="3867150"/>
          <p14:tracePt t="75821" x="1763713" y="3867150"/>
          <p14:tracePt t="75837" x="1763713" y="3879850"/>
          <p14:tracePt t="75854" x="1770063" y="3886200"/>
          <p14:tracePt t="75870" x="1776413" y="3886200"/>
          <p14:tracePt t="75887" x="1776413" y="3892550"/>
          <p14:tracePt t="75904" x="1776413" y="3898900"/>
          <p14:tracePt t="75941" x="1770063" y="3898900"/>
          <p14:tracePt t="75949" x="1763713" y="3898900"/>
          <p14:tracePt t="75973" x="1757363" y="3898900"/>
          <p14:tracePt t="75981" x="1744663" y="3898900"/>
          <p14:tracePt t="75989" x="1704975" y="3892550"/>
          <p14:tracePt t="76004" x="1677988" y="3873500"/>
          <p14:tracePt t="76020" x="1646238" y="3840163"/>
          <p14:tracePt t="76037" x="1646238" y="3814763"/>
          <p14:tracePt t="76054" x="1639888" y="3794125"/>
          <p14:tracePt t="76070" x="1639888" y="3775075"/>
          <p14:tracePt t="76087" x="1646238" y="3768725"/>
          <p14:tracePt t="76104" x="1658938" y="3762375"/>
          <p14:tracePt t="76120" x="1665288" y="3756025"/>
          <p14:tracePt t="76181" x="1665288" y="3762375"/>
          <p14:tracePt t="76189" x="1665288" y="3768725"/>
          <p14:tracePt t="76197" x="1665288" y="3775075"/>
          <p14:tracePt t="76205" x="1665288" y="3787775"/>
          <p14:tracePt t="76213" x="1665288" y="3802063"/>
          <p14:tracePt t="76220" x="1665288" y="3860800"/>
          <p14:tracePt t="76237" x="1684338" y="3886200"/>
          <p14:tracePt t="76254" x="1704975" y="3919538"/>
          <p14:tracePt t="76270" x="1730375" y="3932238"/>
          <p14:tracePt t="76287" x="1757363" y="3938588"/>
          <p14:tracePt t="76303" x="1770063" y="3932238"/>
          <p14:tracePt t="76320" x="1782763" y="3911600"/>
          <p14:tracePt t="76337" x="1782763" y="3886200"/>
          <p14:tracePt t="76353" x="1776413" y="3867150"/>
          <p14:tracePt t="76370" x="1770063" y="3840163"/>
          <p14:tracePt t="76387" x="1770063" y="3827463"/>
          <p14:tracePt t="76445" x="1789113" y="3833813"/>
          <p14:tracePt t="76453" x="1795463" y="3846513"/>
          <p14:tracePt t="76461" x="1822450" y="3860800"/>
          <p14:tracePt t="76469" x="1841500" y="3879850"/>
          <p14:tracePt t="76477" x="1906588" y="3911600"/>
          <p14:tracePt t="76487" x="1946275" y="3944938"/>
          <p14:tracePt t="76503" x="1979613" y="3951288"/>
          <p14:tracePt t="76520" x="1985963" y="3957638"/>
          <p14:tracePt t="76589" x="1979613" y="3957638"/>
          <p14:tracePt t="76597" x="1973263" y="3951288"/>
          <p14:tracePt t="76613" x="1973263" y="3944938"/>
          <p14:tracePt t="76661" x="1973263" y="3938588"/>
          <p14:tracePt t="76685" x="1973263" y="3932238"/>
          <p14:tracePt t="76701" x="1973263" y="3925888"/>
          <p14:tracePt t="76709" x="1998663" y="3911600"/>
          <p14:tracePt t="76725" x="2005013" y="3898900"/>
          <p14:tracePt t="76737" x="2011363" y="3898900"/>
          <p14:tracePt t="76741" x="2038350" y="3898900"/>
          <p14:tracePt t="76753" x="2063750" y="3898900"/>
          <p14:tracePt t="76770" x="2090738" y="3898900"/>
          <p14:tracePt t="76787" x="2122488" y="3898900"/>
          <p14:tracePt t="76803" x="2155825" y="3911600"/>
          <p14:tracePt t="76820" x="2193925" y="3932238"/>
          <p14:tracePt t="76837" x="2239963" y="3963988"/>
          <p14:tracePt t="76853" x="2266950" y="3984625"/>
          <p14:tracePt t="76870" x="2286000" y="3997325"/>
          <p14:tracePt t="76887" x="2298700" y="3997325"/>
          <p14:tracePt t="76941" x="2305050" y="3990975"/>
          <p14:tracePt t="76946" x="2305050" y="3984625"/>
          <p14:tracePt t="76957" x="2311400" y="3984625"/>
          <p14:tracePt t="76965" x="2319338" y="3970338"/>
          <p14:tracePt t="76973" x="2344738" y="3951288"/>
          <p14:tracePt t="76987" x="2384425" y="3938588"/>
          <p14:tracePt t="77003" x="2430463" y="3932238"/>
          <p14:tracePt t="77020" x="2481263" y="3932238"/>
          <p14:tracePt t="77036" x="2540000" y="3938588"/>
          <p14:tracePt t="77053" x="2554288" y="3944938"/>
          <p14:tracePt t="77070" x="2560638" y="3944938"/>
          <p14:tracePt t="77086" x="2560638" y="3951288"/>
          <p14:tracePt t="77869" x="2554288" y="3951288"/>
          <p14:tracePt t="77877" x="2547938" y="3951288"/>
          <p14:tracePt t="77885" x="2533650" y="3951288"/>
          <p14:tracePt t="77892" x="2462213" y="3944938"/>
          <p14:tracePt t="77903" x="2384425" y="3932238"/>
          <p14:tracePt t="77919" x="2279650" y="3932238"/>
          <p14:tracePt t="77936" x="2168525" y="3925888"/>
          <p14:tracePt t="77953" x="2082800" y="3886200"/>
          <p14:tracePt t="77969" x="2057400" y="3867150"/>
          <p14:tracePt t="77986" x="2024063" y="3852863"/>
          <p14:tracePt t="78117" x="2024063" y="3860800"/>
          <p14:tracePt t="78125" x="2032000" y="3860800"/>
          <p14:tracePt t="78133" x="2044700" y="3873500"/>
          <p14:tracePt t="78137" x="2076450" y="3879850"/>
          <p14:tracePt t="78153" x="2103438" y="3879850"/>
          <p14:tracePt t="78169" x="2116138" y="3879850"/>
          <p14:tracePt t="78317" x="2122488" y="3879850"/>
          <p14:tracePt t="78328" x="2135188" y="3879850"/>
          <p14:tracePt t="78337" x="2174875" y="3873500"/>
          <p14:tracePt t="78353" x="2227263" y="3873500"/>
          <p14:tracePt t="78369" x="2273300" y="3873500"/>
          <p14:tracePt t="78386" x="2298700" y="3873500"/>
          <p14:tracePt t="78403" x="2311400" y="3867150"/>
          <p14:tracePt t="78419" x="2319338" y="3852863"/>
          <p14:tracePt t="78436" x="2319338" y="3833813"/>
          <p14:tracePt t="78453" x="2319338" y="3827463"/>
          <p14:tracePt t="78470" x="2319338" y="3814763"/>
          <p14:tracePt t="78486" x="2311400" y="3802063"/>
          <p14:tracePt t="78503" x="2298700" y="3781425"/>
          <p14:tracePt t="78519" x="2286000" y="3762375"/>
          <p14:tracePt t="78536" x="2279650" y="3749675"/>
          <p14:tracePt t="78553" x="2266950" y="3741738"/>
          <p14:tracePt t="78569" x="2260600" y="3735388"/>
          <p14:tracePt t="78586" x="2239963" y="3729038"/>
          <p14:tracePt t="78603" x="2233613" y="3722688"/>
          <p14:tracePt t="78845" x="2227263" y="3709988"/>
          <p14:tracePt t="78853" x="2227263" y="3703638"/>
          <p14:tracePt t="78860" x="2220913" y="3683000"/>
          <p14:tracePt t="78869" x="2214563" y="3670300"/>
          <p14:tracePt t="78886" x="2193925" y="3644900"/>
          <p14:tracePt t="78903" x="2181225" y="3632200"/>
          <p14:tracePt t="78919" x="2168525" y="3632200"/>
          <p14:tracePt t="78936" x="2162175" y="3617913"/>
          <p14:tracePt t="78952" x="2149475" y="3617913"/>
          <p14:tracePt t="79005" x="2141538" y="3617913"/>
          <p14:tracePt t="79013" x="2141538" y="3611563"/>
          <p14:tracePt t="79021" x="2135188" y="3611563"/>
          <p14:tracePt t="79037" x="2122488" y="3605213"/>
          <p14:tracePt t="79037" x="2116138" y="3605213"/>
          <p14:tracePt t="79052" x="2097088" y="3598863"/>
          <p14:tracePt t="79069" x="2082800" y="3598863"/>
          <p14:tracePt t="79086" x="2070100" y="3592513"/>
          <p14:tracePt t="79102" x="2057400" y="3586163"/>
          <p14:tracePt t="79119" x="2051050" y="3579813"/>
          <p14:tracePt t="79136" x="2038350" y="3579813"/>
          <p14:tracePt t="79581" x="2038350" y="3586163"/>
          <p14:tracePt t="79589" x="2038350" y="3592513"/>
          <p14:tracePt t="79605" x="2038350" y="3598863"/>
          <p14:tracePt t="79613" x="2038350" y="3617913"/>
          <p14:tracePt t="79622" x="2038350" y="3624263"/>
          <p14:tracePt t="79635" x="2038350" y="3644900"/>
          <p14:tracePt t="79652" x="2051050" y="3676650"/>
          <p14:tracePt t="79669" x="2063750" y="3697288"/>
          <p14:tracePt t="79686" x="2070100" y="3697288"/>
          <p14:tracePt t="79702" x="2070100" y="3703638"/>
          <p14:tracePt t="79719" x="2076450" y="3703638"/>
          <p14:tracePt t="79829" x="2082800" y="3703638"/>
          <p14:tracePt t="79829" x="2082800" y="3697288"/>
          <p14:tracePt t="79850" x="2090738" y="3690938"/>
          <p14:tracePt t="79855" x="2090738" y="3683000"/>
          <p14:tracePt t="79893" x="2097088" y="3683000"/>
          <p14:tracePt t="79917" x="2097088" y="3676650"/>
          <p14:tracePt t="80125" x="2103438" y="3676650"/>
          <p14:tracePt t="80133" x="2109788" y="3676650"/>
          <p14:tracePt t="80147" x="2116138" y="3683000"/>
          <p14:tracePt t="80155" x="2116138" y="3690938"/>
          <p14:tracePt t="80169" x="2122488" y="3690938"/>
          <p14:tracePt t="80185" x="2128838" y="3690938"/>
          <p14:tracePt t="80366" x="2128838" y="3697288"/>
          <p14:tracePt t="80390" x="2128838" y="3703638"/>
          <p14:tracePt t="80630" x="2135188" y="3703638"/>
          <p14:tracePt t="80646" x="2141538" y="3690938"/>
          <p14:tracePt t="80654" x="2149475" y="3683000"/>
          <p14:tracePt t="80662" x="2149475" y="3657600"/>
          <p14:tracePt t="80676" x="2149475" y="3624263"/>
          <p14:tracePt t="80686" x="2135188" y="3598863"/>
          <p14:tracePt t="80703" x="2128838" y="3565525"/>
          <p14:tracePt t="80719" x="2097088" y="3533775"/>
          <p14:tracePt t="80736" x="2070100" y="3506788"/>
          <p14:tracePt t="80753" x="2057400" y="3487738"/>
          <p14:tracePt t="80769" x="2051050" y="3481388"/>
          <p14:tracePt t="80786" x="2044700" y="3468688"/>
          <p14:tracePt t="80803" x="2038350" y="3454400"/>
          <p14:tracePt t="80820" x="2038350" y="3435350"/>
          <p14:tracePt t="80836" x="2032000" y="3422650"/>
          <p14:tracePt t="80853" x="2024063" y="3403600"/>
          <p14:tracePt t="80869" x="2017713" y="3389313"/>
          <p14:tracePt t="80886" x="2017713" y="3382963"/>
          <p14:tracePt t="80903" x="2017713" y="3376613"/>
          <p14:tracePt t="80919" x="2011363" y="3363913"/>
          <p14:tracePt t="80936" x="2005013" y="3351213"/>
          <p14:tracePt t="80953" x="1992313" y="3330575"/>
          <p14:tracePt t="80969" x="1958975" y="3317875"/>
          <p14:tracePt t="80986" x="1933575" y="3305175"/>
          <p14:tracePt t="81003" x="1881188" y="3298825"/>
          <p14:tracePt t="81019" x="1822450" y="3292475"/>
          <p14:tracePt t="81036" x="1751013" y="3271838"/>
          <p14:tracePt t="81053" x="1684338" y="3252788"/>
          <p14:tracePt t="81069" x="1619250" y="3225800"/>
          <p14:tracePt t="81086" x="1612900" y="3225800"/>
          <p14:tracePt t="81245" x="1612900" y="3219450"/>
          <p14:tracePt t="81254" x="1619250" y="3219450"/>
          <p14:tracePt t="81261" x="1625600" y="3219450"/>
          <p14:tracePt t="81269" x="1639888" y="3200400"/>
          <p14:tracePt t="81286" x="1652588" y="3200400"/>
          <p14:tracePt t="81366" x="1652588" y="3206750"/>
          <p14:tracePt t="81375" x="1652588" y="3213100"/>
          <p14:tracePt t="81375" x="1652588" y="3219450"/>
          <p14:tracePt t="81406" x="1652588" y="3225800"/>
          <p14:tracePt t="81429" x="1646238" y="3225800"/>
          <p14:tracePt t="81446" x="1639888" y="3225800"/>
          <p14:tracePt t="81661" x="1646238" y="3225800"/>
          <p14:tracePt t="81669" x="1646238" y="3219450"/>
          <p14:tracePt t="81678" x="1646238" y="3213100"/>
          <p14:tracePt t="81693" x="1652588" y="3213100"/>
          <p14:tracePt t="81725" x="1658938" y="3206750"/>
          <p14:tracePt t="81758" x="1658938" y="3200400"/>
          <p14:tracePt t="81773" x="1665288" y="3200400"/>
          <p14:tracePt t="81781" x="1665288" y="3194050"/>
          <p14:tracePt t="81806" x="1665288" y="3187700"/>
          <p14:tracePt t="81822" x="1665288" y="3181350"/>
          <p14:tracePt t="81829" x="1665288" y="3175000"/>
          <p14:tracePt t="81836" x="1665288" y="3160713"/>
          <p14:tracePt t="81852" x="1652588" y="3141663"/>
          <p14:tracePt t="81869" x="1625600" y="3116263"/>
          <p14:tracePt t="81886" x="1619250" y="3101975"/>
          <p14:tracePt t="81902" x="1606550" y="3082925"/>
          <p14:tracePt t="81919" x="1593850" y="3070225"/>
          <p14:tracePt t="81936" x="1593850" y="3049588"/>
          <p14:tracePt t="81952" x="1574800" y="3030538"/>
          <p14:tracePt t="81969" x="1560513" y="3017838"/>
          <p14:tracePt t="81986" x="1547813" y="2997200"/>
          <p14:tracePt t="82002" x="1528763" y="2984500"/>
          <p14:tracePt t="82019" x="1508125" y="2965450"/>
          <p14:tracePt t="82036" x="1482725" y="2946400"/>
          <p14:tracePt t="82052" x="1449388" y="2925763"/>
          <p14:tracePt t="82069" x="1390650" y="2913063"/>
          <p14:tracePt t="82086" x="1365250" y="2913063"/>
          <p14:tracePt t="82102" x="1331913" y="2906713"/>
          <p14:tracePt t="82119" x="1306513" y="2906713"/>
          <p14:tracePt t="82136" x="1279525" y="2906713"/>
          <p14:tracePt t="82152" x="1247775" y="2906713"/>
          <p14:tracePt t="82169" x="1227138" y="2906713"/>
          <p14:tracePt t="82186" x="1201738" y="2906713"/>
          <p14:tracePt t="82202" x="1182688" y="2919413"/>
          <p14:tracePt t="82219" x="1168400" y="2925763"/>
          <p14:tracePt t="82235" x="1136650" y="2946400"/>
          <p14:tracePt t="82252" x="1123950" y="2952750"/>
          <p14:tracePt t="82269" x="1103313" y="2971800"/>
          <p14:tracePt t="82285" x="1090613" y="2984500"/>
          <p14:tracePt t="82302" x="1084263" y="2997200"/>
          <p14:tracePt t="82319" x="1084263" y="3011488"/>
          <p14:tracePt t="82335" x="1077913" y="3030538"/>
          <p14:tracePt t="82352" x="1077913" y="3036888"/>
          <p14:tracePt t="82369" x="1084263" y="3055938"/>
          <p14:tracePt t="82385" x="1084263" y="3076575"/>
          <p14:tracePt t="82402" x="1096963" y="3089275"/>
          <p14:tracePt t="82419" x="1103313" y="3108325"/>
          <p14:tracePt t="82435" x="1123950" y="3128963"/>
          <p14:tracePt t="82452" x="1143000" y="3141663"/>
          <p14:tracePt t="82469" x="1162050" y="3160713"/>
          <p14:tracePt t="82485" x="1208088" y="3181350"/>
          <p14:tracePt t="82502" x="1247775" y="3206750"/>
          <p14:tracePt t="82519" x="1293813" y="3219450"/>
          <p14:tracePt t="82535" x="1338263" y="3233738"/>
          <p14:tracePt t="82552" x="1384300" y="3233738"/>
          <p14:tracePt t="82569" x="1430338" y="3233738"/>
          <p14:tracePt t="82585" x="1476375" y="3233738"/>
          <p14:tracePt t="82602" x="1495425" y="3233738"/>
          <p14:tracePt t="82619" x="1522413" y="3219450"/>
          <p14:tracePt t="82635" x="1535113" y="3213100"/>
          <p14:tracePt t="82652" x="1541463" y="3206750"/>
          <p14:tracePt t="82669" x="1541463" y="3194050"/>
          <p14:tracePt t="82685" x="1547813" y="3187700"/>
          <p14:tracePt t="82702" x="1547813" y="3181350"/>
          <p14:tracePt t="82719" x="1541463" y="3181350"/>
          <p14:tracePt t="82797" x="1541463" y="3187700"/>
          <p14:tracePt t="82805" x="1535113" y="3200400"/>
          <p14:tracePt t="82813" x="1535113" y="3219450"/>
          <p14:tracePt t="82821" x="1541463" y="3233738"/>
          <p14:tracePt t="82835" x="1560513" y="3246438"/>
          <p14:tracePt t="82852" x="1587500" y="3246438"/>
          <p14:tracePt t="82869" x="1625600" y="3246438"/>
          <p14:tracePt t="82885" x="1704975" y="3252788"/>
          <p14:tracePt t="82902" x="1751013" y="3252788"/>
          <p14:tracePt t="82918" x="1789113" y="3252788"/>
          <p14:tracePt t="82935" x="1822450" y="3252788"/>
          <p14:tracePt t="82952" x="1862138" y="3252788"/>
          <p14:tracePt t="82968" x="1887538" y="3252788"/>
          <p14:tracePt t="82985" x="1912938" y="3246438"/>
          <p14:tracePt t="83002" x="1927225" y="3246438"/>
          <p14:tracePt t="83018" x="1939925" y="3246438"/>
          <p14:tracePt t="83035" x="1952625" y="3246438"/>
          <p14:tracePt t="83052" x="1979613" y="3246438"/>
          <p14:tracePt t="83068" x="2024063" y="3246438"/>
          <p14:tracePt t="83085" x="2051050" y="3246438"/>
          <p14:tracePt t="83102" x="2076450" y="3240088"/>
          <p14:tracePt t="83118" x="2103438" y="3240088"/>
          <p14:tracePt t="83135" x="2109788" y="3240088"/>
          <p14:tracePt t="83152" x="2122488" y="3240088"/>
          <p14:tracePt t="83168" x="2128838" y="3240088"/>
          <p14:tracePt t="83185" x="2141538" y="3240088"/>
          <p14:tracePt t="83202" x="2155825" y="3240088"/>
          <p14:tracePt t="83218" x="2174875" y="3240088"/>
          <p14:tracePt t="83235" x="2187575" y="3240088"/>
          <p14:tracePt t="83252" x="2208213" y="3240088"/>
          <p14:tracePt t="83268" x="2239963" y="3233738"/>
          <p14:tracePt t="83285" x="2266950" y="3233738"/>
          <p14:tracePt t="83302" x="2279650" y="3225800"/>
          <p14:tracePt t="83318" x="2286000" y="3219450"/>
          <p14:tracePt t="83335" x="2305050" y="3206750"/>
          <p14:tracePt t="83352" x="2319338" y="3187700"/>
          <p14:tracePt t="83368" x="2319338" y="3167063"/>
          <p14:tracePt t="83385" x="2332038" y="3154363"/>
          <p14:tracePt t="83402" x="2332038" y="3141663"/>
          <p14:tracePt t="83418" x="2332038" y="3128963"/>
          <p14:tracePt t="83435" x="2332038" y="3116263"/>
          <p14:tracePt t="83452" x="2332038" y="3108325"/>
          <p14:tracePt t="83468" x="2325688" y="3089275"/>
          <p14:tracePt t="83485" x="2319338" y="3076575"/>
          <p14:tracePt t="83502" x="2305050" y="3076575"/>
          <p14:tracePt t="83518" x="2298700" y="3076575"/>
          <p14:tracePt t="83535" x="2292350" y="3076575"/>
          <p14:tracePt t="83552" x="2273300" y="3089275"/>
          <p14:tracePt t="83568" x="2246313" y="3108325"/>
          <p14:tracePt t="83585" x="2220913" y="3148013"/>
          <p14:tracePt t="83602" x="2208213" y="3200400"/>
          <p14:tracePt t="83618" x="2208213" y="3246438"/>
          <p14:tracePt t="83635" x="2208213" y="3317875"/>
          <p14:tracePt t="83652" x="2208213" y="3382963"/>
          <p14:tracePt t="83668" x="2208213" y="3435350"/>
          <p14:tracePt t="83685" x="2193925" y="3481388"/>
          <p14:tracePt t="83702" x="2193925" y="3494088"/>
          <p14:tracePt t="83829" x="2193925" y="3487738"/>
          <p14:tracePt t="83844" x="2187575" y="3487738"/>
          <p14:tracePt t="83861" x="2181225" y="3487738"/>
          <p14:tracePt t="83869" x="2174875" y="3487738"/>
          <p14:tracePt t="83885" x="2168525" y="3487738"/>
          <p14:tracePt t="83886" x="2141538" y="3481388"/>
          <p14:tracePt t="83901" x="2122488" y="3481388"/>
          <p14:tracePt t="83918" x="2090738" y="3481388"/>
          <p14:tracePt t="83935" x="2070100" y="3475038"/>
          <p14:tracePt t="83951" x="2038350" y="3475038"/>
          <p14:tracePt t="83968" x="2011363" y="3468688"/>
          <p14:tracePt t="83985" x="1992313" y="3462338"/>
          <p14:tracePt t="84001" x="1958975" y="3462338"/>
          <p14:tracePt t="84018" x="1933575" y="3454400"/>
          <p14:tracePt t="84035" x="1893888" y="3454400"/>
          <p14:tracePt t="84051" x="1862138" y="3448050"/>
          <p14:tracePt t="84068" x="1816100" y="3441700"/>
          <p14:tracePt t="84085" x="1704975" y="3429000"/>
          <p14:tracePt t="84102" x="1652588" y="3429000"/>
          <p14:tracePt t="84119" x="1612900" y="3429000"/>
          <p14:tracePt t="84135" x="1574800" y="3429000"/>
          <p14:tracePt t="84152" x="1541463" y="3429000"/>
          <p14:tracePt t="84168" x="1516063" y="3422650"/>
          <p14:tracePt t="84185" x="1489075" y="3422650"/>
          <p14:tracePt t="84202" x="1455738" y="3422650"/>
          <p14:tracePt t="84218" x="1423988" y="3422650"/>
          <p14:tracePt t="84235" x="1390650" y="3422650"/>
          <p14:tracePt t="84252" x="1358900" y="3422650"/>
          <p14:tracePt t="84268" x="1331913" y="3422650"/>
          <p14:tracePt t="84285" x="1312863" y="3422650"/>
          <p14:tracePt t="84301" x="1293813" y="3422650"/>
          <p14:tracePt t="84318" x="1279525" y="3422650"/>
          <p14:tracePt t="84335" x="1266825" y="3422650"/>
          <p14:tracePt t="84351" x="1247775" y="3435350"/>
          <p14:tracePt t="84368" x="1227138" y="3435350"/>
          <p14:tracePt t="84385" x="1208088" y="3448050"/>
          <p14:tracePt t="84401" x="1195388" y="3448050"/>
          <p14:tracePt t="84418" x="1189038" y="3454400"/>
          <p14:tracePt t="84435" x="1176338" y="3475038"/>
          <p14:tracePt t="84451" x="1162050" y="3487738"/>
          <p14:tracePt t="84468" x="1155700" y="3506788"/>
          <p14:tracePt t="84485" x="1149350" y="3540125"/>
          <p14:tracePt t="84501" x="1149350" y="3579813"/>
          <p14:tracePt t="84518" x="1149350" y="3611563"/>
          <p14:tracePt t="84534" x="1155700" y="3638550"/>
          <p14:tracePt t="84551" x="1176338" y="3657600"/>
          <p14:tracePt t="84568" x="1201738" y="3676650"/>
          <p14:tracePt t="84585" x="1235075" y="3709988"/>
          <p14:tracePt t="84601" x="1266825" y="3722688"/>
          <p14:tracePt t="84618" x="1312863" y="3749675"/>
          <p14:tracePt t="84634" x="1371600" y="3768725"/>
          <p14:tracePt t="84651" x="1430338" y="3775075"/>
          <p14:tracePt t="84668" x="1489075" y="3775075"/>
          <p14:tracePt t="84684" x="1554163" y="3775075"/>
          <p14:tracePt t="84701" x="1665288" y="3775075"/>
          <p14:tracePt t="84718" x="1757363" y="3775075"/>
          <p14:tracePt t="84734" x="1835150" y="3775075"/>
          <p14:tracePt t="84751" x="1906588" y="3775075"/>
          <p14:tracePt t="84768" x="1985963" y="3775075"/>
          <p14:tracePt t="84784" x="2057400" y="3775075"/>
          <p14:tracePt t="84801" x="2128838" y="3775075"/>
          <p14:tracePt t="84818" x="2201863" y="3775075"/>
          <p14:tracePt t="84835" x="2252663" y="3768725"/>
          <p14:tracePt t="84851" x="2305050" y="3741738"/>
          <p14:tracePt t="84868" x="2325688" y="3735388"/>
          <p14:tracePt t="84884" x="2338388" y="3722688"/>
          <p14:tracePt t="84901" x="2351088" y="3697288"/>
          <p14:tracePt t="84918" x="2351088" y="3676650"/>
          <p14:tracePt t="84934" x="2338388" y="3644900"/>
          <p14:tracePt t="84951" x="2305050" y="3617913"/>
          <p14:tracePt t="84968" x="2260600" y="3573463"/>
          <p14:tracePt t="84984" x="2208213" y="3521075"/>
          <p14:tracePt t="85001" x="2128838" y="3468688"/>
          <p14:tracePt t="85018" x="2051050" y="3435350"/>
          <p14:tracePt t="85034" x="1979613" y="3403600"/>
          <p14:tracePt t="85051" x="1912938" y="3389313"/>
          <p14:tracePt t="85068" x="1874838" y="3376613"/>
          <p14:tracePt t="85084" x="1822450" y="3376613"/>
          <p14:tracePt t="85101" x="1751013" y="3376613"/>
          <p14:tracePt t="85118" x="1692275" y="3376613"/>
          <p14:tracePt t="85135" x="1646238" y="3370263"/>
          <p14:tracePt t="85151" x="1612900" y="3370263"/>
          <p14:tracePt t="85168" x="1587500" y="3376613"/>
          <p14:tracePt t="85184" x="1560513" y="3382963"/>
          <p14:tracePt t="85201" x="1528763" y="3382963"/>
          <p14:tracePt t="85218" x="1489075" y="3382963"/>
          <p14:tracePt t="85234" x="1449388" y="3389313"/>
          <p14:tracePt t="85252" x="1411288" y="3395663"/>
          <p14:tracePt t="85268" x="1371600" y="3409950"/>
          <p14:tracePt t="85284" x="1346200" y="3422650"/>
          <p14:tracePt t="85301" x="1312863" y="3448050"/>
          <p14:tracePt t="85318" x="1300163" y="3468688"/>
          <p14:tracePt t="85335" x="1287463" y="3481388"/>
          <p14:tracePt t="85351" x="1279525" y="3494088"/>
          <p14:tracePt t="85368" x="1266825" y="3513138"/>
          <p14:tracePt t="85384" x="1254125" y="3540125"/>
          <p14:tracePt t="85401" x="1247775" y="3559175"/>
          <p14:tracePt t="85418" x="1235075" y="3586163"/>
          <p14:tracePt t="85434" x="1227138" y="3605213"/>
          <p14:tracePt t="85451" x="1214438" y="3638550"/>
          <p14:tracePt t="85468" x="1214438" y="3657600"/>
          <p14:tracePt t="85484" x="1214438" y="3676650"/>
          <p14:tracePt t="85501" x="1220788" y="3709988"/>
          <p14:tracePt t="85517" x="1241425" y="3716338"/>
          <p14:tracePt t="85534" x="1266825" y="3722688"/>
          <p14:tracePt t="85551" x="1287463" y="3735388"/>
          <p14:tracePt t="85568" x="1319213" y="3741738"/>
          <p14:tracePt t="85584" x="1358900" y="3756025"/>
          <p14:tracePt t="85601" x="1397000" y="3762375"/>
          <p14:tracePt t="85618" x="1430338" y="3768725"/>
          <p14:tracePt t="85634" x="1463675" y="3775075"/>
          <p14:tracePt t="85651" x="1501775" y="3781425"/>
          <p14:tracePt t="85667" x="1547813" y="3781425"/>
          <p14:tracePt t="85684" x="1587500" y="3781425"/>
          <p14:tracePt t="85701" x="1665288" y="3781425"/>
          <p14:tracePt t="85717" x="1717675" y="3781425"/>
          <p14:tracePt t="85734" x="1757363" y="3781425"/>
          <p14:tracePt t="85751" x="1795463" y="3787775"/>
          <p14:tracePt t="85767" x="1835150" y="3787775"/>
          <p14:tracePt t="85784" x="1874838" y="3787775"/>
          <p14:tracePt t="85801" x="1906588" y="3787775"/>
          <p14:tracePt t="85818" x="1946275" y="3787775"/>
          <p14:tracePt t="85834" x="1985963" y="3787775"/>
          <p14:tracePt t="85851" x="2017713" y="3787775"/>
          <p14:tracePt t="85867" x="2044700" y="3787775"/>
          <p14:tracePt t="85884" x="2063750" y="3787775"/>
          <p14:tracePt t="85901" x="2103438" y="3787775"/>
          <p14:tracePt t="85917" x="2122488" y="3781425"/>
          <p14:tracePt t="85934" x="2135188" y="3781425"/>
          <p14:tracePt t="85951" x="2141538" y="3781425"/>
          <p14:tracePt t="86949" x="2135188" y="3781425"/>
          <p14:tracePt t="92381" x="2135188" y="3775075"/>
          <p14:tracePt t="92389" x="2141538" y="3775075"/>
          <p14:tracePt t="92391" x="2141538" y="3762375"/>
          <p14:tracePt t="92398" x="2155825" y="3749675"/>
          <p14:tracePt t="92415" x="2162175" y="3709988"/>
          <p14:tracePt t="92432" x="2162175" y="3676650"/>
          <p14:tracePt t="92448" x="2162175" y="3632200"/>
          <p14:tracePt t="92465" x="2162175" y="3592513"/>
          <p14:tracePt t="92481" x="2141538" y="3552825"/>
          <p14:tracePt t="92498" x="2122488" y="3506788"/>
          <p14:tracePt t="92515" x="2103438" y="3475038"/>
          <p14:tracePt t="92532" x="2090738" y="3448050"/>
          <p14:tracePt t="92548" x="2057400" y="3429000"/>
          <p14:tracePt t="92548" x="2044700" y="3416300"/>
          <p14:tracePt t="92565" x="2011363" y="3395663"/>
          <p14:tracePt t="92581" x="1952625" y="3382963"/>
          <p14:tracePt t="92598" x="1881188" y="3376613"/>
          <p14:tracePt t="92615" x="1816100" y="3370263"/>
          <p14:tracePt t="92631" x="1770063" y="3370263"/>
          <p14:tracePt t="92648" x="1724025" y="3357563"/>
          <p14:tracePt t="92665" x="1698625" y="3344863"/>
          <p14:tracePt t="92681" x="1692275" y="3344863"/>
          <p14:tracePt t="92698" x="1692275" y="3336925"/>
          <p14:tracePt t="92715" x="1692275" y="3324225"/>
          <p14:tracePt t="92731" x="1684338" y="3298825"/>
          <p14:tracePt t="92748" x="1684338" y="3278188"/>
          <p14:tracePt t="92765" x="1684338" y="3252788"/>
          <p14:tracePt t="93005" x="1684338" y="3246438"/>
          <p14:tracePt t="93018" x="1692275" y="3240088"/>
          <p14:tracePt t="93031" x="1692275" y="3233738"/>
          <p14:tracePt t="93031" x="1698625" y="3225800"/>
          <p14:tracePt t="93173" x="1704975" y="3225800"/>
          <p14:tracePt t="93189" x="1704975" y="3233738"/>
          <p14:tracePt t="93205" x="1711325" y="3240088"/>
          <p14:tracePt t="93221" x="1717675" y="3246438"/>
          <p14:tracePt t="93237" x="1717675" y="3252788"/>
          <p14:tracePt t="93277" x="1724025" y="3252788"/>
          <p14:tracePt t="93301" x="1724025" y="3246438"/>
          <p14:tracePt t="93309" x="1730375" y="3240088"/>
          <p14:tracePt t="93321" x="1744663" y="3219450"/>
          <p14:tracePt t="93321" x="1744663" y="3206750"/>
          <p14:tracePt t="93332" x="1757363" y="3187700"/>
          <p14:tracePt t="93429" x="1757363" y="3194050"/>
          <p14:tracePt t="93437" x="1757363" y="3206750"/>
          <p14:tracePt t="93445" x="1757363" y="3213100"/>
          <p14:tracePt t="93448" x="1757363" y="3233738"/>
          <p14:tracePt t="93464" x="1770063" y="3252788"/>
          <p14:tracePt t="93481" x="1782763" y="3265488"/>
          <p14:tracePt t="93498" x="1795463" y="3271838"/>
          <p14:tracePt t="93514" x="1816100" y="3271838"/>
          <p14:tracePt t="93531" x="1822450" y="3271838"/>
          <p14:tracePt t="93548" x="1847850" y="3265488"/>
          <p14:tracePt t="93564" x="1868488" y="3246438"/>
          <p14:tracePt t="93581" x="1874838" y="3240088"/>
          <p14:tracePt t="93653" x="1881188" y="3240088"/>
          <p14:tracePt t="93661" x="1881188" y="3246438"/>
          <p14:tracePt t="93669" x="1900238" y="3259138"/>
          <p14:tracePt t="93677" x="1912938" y="3278188"/>
          <p14:tracePt t="93681" x="1952625" y="3311525"/>
          <p14:tracePt t="93698" x="2011363" y="3344863"/>
          <p14:tracePt t="93714" x="2082800" y="3351213"/>
          <p14:tracePt t="93731" x="2168525" y="3357563"/>
          <p14:tracePt t="93748" x="2227263" y="3357563"/>
          <p14:tracePt t="93764" x="2279650" y="3336925"/>
          <p14:tracePt t="93781" x="2292350" y="3330575"/>
          <p14:tracePt t="93798" x="2292350" y="3324225"/>
          <p14:tracePt t="93877" x="2298700" y="3324225"/>
          <p14:tracePt t="93885" x="2298700" y="3330575"/>
          <p14:tracePt t="93893" x="2298700" y="3336925"/>
          <p14:tracePt t="93901" x="2305050" y="3336925"/>
          <p14:tracePt t="93901" x="2319338" y="3336925"/>
          <p14:tracePt t="93925" x="2325688" y="3336925"/>
          <p14:tracePt t="93933" x="2332038" y="3344863"/>
          <p14:tracePt t="93941" x="2344738" y="3344863"/>
          <p14:tracePt t="93948" x="2351088" y="3344863"/>
          <p14:tracePt t="93964" x="2363788" y="3344863"/>
          <p14:tracePt t="95669" x="2357438" y="3344863"/>
          <p14:tracePt t="95733" x="2351088" y="3344863"/>
          <p14:tracePt t="95757" x="2332038" y="3344863"/>
          <p14:tracePt t="95765" x="2325688" y="3344863"/>
          <p14:tracePt t="95765" x="2311400" y="3344863"/>
          <p14:tracePt t="95780" x="2266950" y="3344863"/>
          <p14:tracePt t="95797" x="2227263" y="3344863"/>
          <p14:tracePt t="95814" x="2174875" y="3336925"/>
          <p14:tracePt t="95830" x="2128838" y="3336925"/>
          <p14:tracePt t="95847" x="2070100" y="3324225"/>
          <p14:tracePt t="95864" x="2011363" y="3324225"/>
          <p14:tracePt t="95880" x="1958975" y="3311525"/>
          <p14:tracePt t="95897" x="1900238" y="3311525"/>
          <p14:tracePt t="95913" x="1847850" y="3311525"/>
          <p14:tracePt t="95930" x="1789113" y="3311525"/>
          <p14:tracePt t="95947" x="1698625" y="3305175"/>
          <p14:tracePt t="95963" x="1633538" y="3292475"/>
          <p14:tracePt t="95980" x="1574800" y="3284538"/>
          <p14:tracePt t="95997" x="1541463" y="3278188"/>
          <p14:tracePt t="96013" x="1516063" y="3271838"/>
          <p14:tracePt t="96030" x="1495425" y="3265488"/>
          <p14:tracePt t="96047" x="1482725" y="3265488"/>
          <p14:tracePt t="96063" x="1455738" y="3259138"/>
          <p14:tracePt t="96080" x="1443038" y="3259138"/>
          <p14:tracePt t="96097" x="1411288" y="3259138"/>
          <p14:tracePt t="96113" x="1371600" y="3246438"/>
          <p14:tracePt t="96130" x="1331913" y="3246438"/>
          <p14:tracePt t="96147" x="1319213" y="3246438"/>
          <p14:tracePt t="96163" x="1312863" y="3246438"/>
          <p14:tracePt t="96341" x="1319213" y="3246438"/>
          <p14:tracePt t="96349" x="1331913" y="3246438"/>
          <p14:tracePt t="96365" x="1346200" y="3246438"/>
          <p14:tracePt t="96365" x="1358900" y="3246438"/>
          <p14:tracePt t="96380" x="1411288" y="3259138"/>
          <p14:tracePt t="96397" x="1423988" y="3259138"/>
          <p14:tracePt t="96414" x="1436688" y="3259138"/>
          <p14:tracePt t="96430" x="1443038" y="3259138"/>
          <p14:tracePt t="96447" x="1455738" y="3259138"/>
          <p14:tracePt t="96463" x="1463675" y="3259138"/>
          <p14:tracePt t="96480" x="1489075" y="3252788"/>
          <p14:tracePt t="96496" x="1528763" y="3246438"/>
          <p14:tracePt t="96513" x="1566863" y="3246438"/>
          <p14:tracePt t="96531" x="1606550" y="3246438"/>
          <p14:tracePt t="96547" x="1652588" y="3246438"/>
          <p14:tracePt t="96563" x="1671638" y="3246438"/>
          <p14:tracePt t="96580" x="1684338" y="3240088"/>
          <p14:tracePt t="96597" x="1692275" y="3233738"/>
          <p14:tracePt t="96613" x="1692275" y="3225800"/>
          <p14:tracePt t="96630" x="1692275" y="3206750"/>
          <p14:tracePt t="96646" x="1692275" y="3194050"/>
          <p14:tracePt t="96663" x="1684338" y="3181350"/>
          <p14:tracePt t="96680" x="1677988" y="3154363"/>
          <p14:tracePt t="96696" x="1665288" y="3135313"/>
          <p14:tracePt t="96713" x="1658938" y="3108325"/>
          <p14:tracePt t="96730" x="1652588" y="3089275"/>
          <p14:tracePt t="96746" x="1646238" y="3076575"/>
          <p14:tracePt t="96763" x="1646238" y="3055938"/>
          <p14:tracePt t="96780" x="1625600" y="3036888"/>
          <p14:tracePt t="96796" x="1612900" y="3011488"/>
          <p14:tracePt t="96813" x="1606550" y="2990850"/>
          <p14:tracePt t="96830" x="1581150" y="2971800"/>
          <p14:tracePt t="96846" x="1560513" y="2959100"/>
          <p14:tracePt t="96863" x="1522413" y="2938463"/>
          <p14:tracePt t="96880" x="1489075" y="2925763"/>
          <p14:tracePt t="96896" x="1443038" y="2919413"/>
          <p14:tracePt t="96913" x="1397000" y="2919413"/>
          <p14:tracePt t="96930" x="1358900" y="2919413"/>
          <p14:tracePt t="96946" x="1338263" y="2932113"/>
          <p14:tracePt t="96963" x="1293813" y="2965450"/>
          <p14:tracePt t="96980" x="1287463" y="2990850"/>
          <p14:tracePt t="96996" x="1287463" y="3024188"/>
          <p14:tracePt t="97013" x="1293813" y="3036888"/>
          <p14:tracePt t="97030" x="1319213" y="3043238"/>
          <p14:tracePt t="97047" x="1352550" y="3043238"/>
          <p14:tracePt t="97063" x="1390650" y="3043238"/>
          <p14:tracePt t="97080" x="1411288" y="3043238"/>
          <p14:tracePt t="97096" x="1417638" y="3043238"/>
          <p14:tracePt t="97157" x="1417638" y="3049588"/>
          <p14:tracePt t="97173" x="1417638" y="3063875"/>
          <p14:tracePt t="97181" x="1417638" y="3070225"/>
          <p14:tracePt t="97181" x="1423988" y="3076575"/>
          <p14:tracePt t="97196" x="1430338" y="3101975"/>
          <p14:tracePt t="97213" x="1436688" y="3122613"/>
          <p14:tracePt t="97229" x="1449388" y="3148013"/>
          <p14:tracePt t="97246" x="1470025" y="3167063"/>
          <p14:tracePt t="97263" x="1516063" y="3187700"/>
          <p14:tracePt t="97280" x="1541463" y="3206750"/>
          <p14:tracePt t="97296" x="1581150" y="3225800"/>
          <p14:tracePt t="97313" x="1619250" y="3252788"/>
          <p14:tracePt t="97329" x="1684338" y="3278188"/>
          <p14:tracePt t="97346" x="1770063" y="3292475"/>
          <p14:tracePt t="97363" x="1835150" y="3292475"/>
          <p14:tracePt t="97379" x="1881188" y="3292475"/>
          <p14:tracePt t="97396" x="1952625" y="3292475"/>
          <p14:tracePt t="97413" x="1979613" y="3292475"/>
          <p14:tracePt t="97429" x="2005013" y="3284538"/>
          <p14:tracePt t="97446" x="2044700" y="3284538"/>
          <p14:tracePt t="97463" x="2070100" y="3271838"/>
          <p14:tracePt t="97480" x="2097088" y="3271838"/>
          <p14:tracePt t="97496" x="2128838" y="3265488"/>
          <p14:tracePt t="97513" x="2168525" y="3252788"/>
          <p14:tracePt t="97529" x="2201863" y="3252788"/>
          <p14:tracePt t="97546" x="2233613" y="3233738"/>
          <p14:tracePt t="97563" x="2266950" y="3233738"/>
          <p14:tracePt t="97579" x="2279650" y="3225800"/>
          <p14:tracePt t="97596" x="2298700" y="3219450"/>
          <p14:tracePt t="97613" x="2298700" y="3213100"/>
          <p14:tracePt t="97629" x="2305050" y="3206750"/>
          <p14:tracePt t="97646" x="2311400" y="3200400"/>
          <p14:tracePt t="97663" x="2311400" y="3181350"/>
          <p14:tracePt t="97679" x="2319338" y="3167063"/>
          <p14:tracePt t="97696" x="2319338" y="3148013"/>
          <p14:tracePt t="97713" x="2319338" y="3128963"/>
          <p14:tracePt t="97729" x="2319338" y="3101975"/>
          <p14:tracePt t="97747" x="2305050" y="3089275"/>
          <p14:tracePt t="97764" x="2298700" y="3063875"/>
          <p14:tracePt t="97781" x="2286000" y="3043238"/>
          <p14:tracePt t="97797" x="2273300" y="3024188"/>
          <p14:tracePt t="97814" x="2252663" y="3011488"/>
          <p14:tracePt t="97830" x="2233613" y="3011488"/>
          <p14:tracePt t="97847" x="2208213" y="3005138"/>
          <p14:tracePt t="97864" x="2168525" y="3005138"/>
          <p14:tracePt t="97880" x="2109788" y="3005138"/>
          <p14:tracePt t="97897" x="2057400" y="3005138"/>
          <p14:tracePt t="97914" x="1992313" y="3005138"/>
          <p14:tracePt t="97930" x="1933575" y="3011488"/>
          <p14:tracePt t="97947" x="1906588" y="3017838"/>
          <p14:tracePt t="97964" x="1893888" y="3024188"/>
          <p14:tracePt t="97980" x="1874838" y="3030538"/>
          <p14:tracePt t="97997" x="1854200" y="3055938"/>
          <p14:tracePt t="98014" x="1841500" y="3070225"/>
          <p14:tracePt t="98030" x="1828800" y="3095625"/>
          <p14:tracePt t="98047" x="1816100" y="3116263"/>
          <p14:tracePt t="98064" x="1816100" y="3141663"/>
          <p14:tracePt t="98080" x="1816100" y="3160713"/>
          <p14:tracePt t="98097" x="1816100" y="3187700"/>
          <p14:tracePt t="98114" x="1822450" y="3213100"/>
          <p14:tracePt t="98130" x="1841500" y="3246438"/>
          <p14:tracePt t="98147" x="1900238" y="3284538"/>
          <p14:tracePt t="98163" x="1952625" y="3305175"/>
          <p14:tracePt t="98180" x="2011363" y="3330575"/>
          <p14:tracePt t="98197" x="2044700" y="3336925"/>
          <p14:tracePt t="99749" x="2032000" y="3336925"/>
          <p14:tracePt t="99757" x="2011363" y="3336925"/>
          <p14:tracePt t="99765" x="1998663" y="3330575"/>
          <p14:tracePt t="99773" x="1965325" y="3317875"/>
          <p14:tracePt t="99781" x="1927225" y="3311525"/>
          <p14:tracePt t="99796" x="1893888" y="3311525"/>
          <p14:tracePt t="99813" x="1874838" y="3305175"/>
          <p14:tracePt t="99877" x="1868488" y="3305175"/>
          <p14:tracePt t="99885" x="1862138" y="3311525"/>
          <p14:tracePt t="99893" x="1847850" y="3311525"/>
          <p14:tracePt t="99901" x="1809750" y="3336925"/>
          <p14:tracePt t="99913" x="1763713" y="3363913"/>
          <p14:tracePt t="99929" x="1736725" y="3382963"/>
          <p14:tracePt t="99946" x="1730375" y="3389313"/>
          <p14:tracePt t="100013" x="1730375" y="3382963"/>
          <p14:tracePt t="100029" x="1736725" y="3376613"/>
          <p14:tracePt t="100037" x="1736725" y="3363913"/>
          <p14:tracePt t="100048" x="1744663" y="3344863"/>
          <p14:tracePt t="100063" x="1751013" y="3317875"/>
          <p14:tracePt t="100079" x="1751013" y="3298825"/>
          <p14:tracePt t="100096" x="1751013" y="3278188"/>
          <p14:tracePt t="100113" x="1744663" y="3265488"/>
          <p14:tracePt t="100129" x="1736725" y="3265488"/>
          <p14:tracePt t="100214" x="1736725" y="3271838"/>
          <p14:tracePt t="100221" x="1730375" y="3271838"/>
          <p14:tracePt t="100229" x="1730375" y="3278188"/>
          <p14:tracePt t="100237" x="1730375" y="3298825"/>
          <p14:tracePt t="100247" x="1730375" y="3317875"/>
          <p14:tracePt t="100263" x="1730375" y="3324225"/>
          <p14:tracePt t="100325" x="1730375" y="3317875"/>
          <p14:tracePt t="100357" x="1730375" y="3311525"/>
          <p14:tracePt t="100365" x="1730375" y="3305175"/>
          <p14:tracePt t="100373" x="1736725" y="3298825"/>
          <p14:tracePt t="100380" x="1736725" y="3271838"/>
          <p14:tracePt t="100396" x="1736725" y="3252788"/>
          <p14:tracePt t="100413" x="1736725" y="3240088"/>
          <p14:tracePt t="100485" x="1736725" y="3252788"/>
          <p14:tracePt t="100493" x="1736725" y="3271838"/>
          <p14:tracePt t="100501" x="1736725" y="3311525"/>
          <p14:tracePt t="100513" x="1736725" y="3336925"/>
          <p14:tracePt t="100529" x="1736725" y="3351213"/>
          <p14:tracePt t="100546" x="1736725" y="3357563"/>
          <p14:tracePt t="100581" x="1736725" y="3351213"/>
          <p14:tracePt t="100597" x="1736725" y="3344863"/>
          <p14:tracePt t="100612" x="1736725" y="3336925"/>
          <p14:tracePt t="100613" x="1736725" y="3317875"/>
          <p14:tracePt t="100629" x="1736725" y="3278188"/>
          <p14:tracePt t="100646" x="1736725" y="3265488"/>
          <p14:tracePt t="100757" x="1736725" y="3271838"/>
          <p14:tracePt t="10286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Application: Input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" y="958815"/>
            <a:ext cx="9135036" cy="4765256"/>
          </a:xfrm>
        </p:spPr>
        <p:txBody>
          <a:bodyPr>
            <a:normAutofit/>
          </a:bodyPr>
          <a:lstStyle/>
          <a:p>
            <a:r>
              <a:rPr lang="en-US" dirty="0" smtClean="0"/>
              <a:t>You need to make sure that the user-supplied values are valid before you use them.</a:t>
            </a:r>
          </a:p>
          <a:p>
            <a:r>
              <a:rPr lang="en-US" dirty="0" smtClean="0"/>
              <a:t>Elevator example: elevator panel has buttons labeled 1 through 20 (but not 13)</a:t>
            </a:r>
          </a:p>
          <a:p>
            <a:r>
              <a:rPr lang="en-US" dirty="0" smtClean="0"/>
              <a:t>The number 13 is invalid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(floor == 13)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System.out.println("Error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There is no thirteenth floor.");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Numbers out of the range 1 through 20 are invalid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(floor &lt;= 0 || floor &gt; 20)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System.out.println("Error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The floor must be between 1 and 20.");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12"/>
    </mc:Choice>
    <mc:Fallback xmlns="">
      <p:transition spd="slow" advTm="7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54" x="6759575" y="3036888"/>
          <p14:tracePt t="19647" x="6765925" y="3024188"/>
          <p14:tracePt t="19655" x="6786563" y="3011488"/>
          <p14:tracePt t="19666" x="6792913" y="2990850"/>
          <p14:tracePt t="19666" x="6818313" y="2965450"/>
          <p14:tracePt t="19678" x="6877050" y="2887663"/>
          <p14:tracePt t="19695" x="6904038" y="2827338"/>
          <p14:tracePt t="19712" x="6916738" y="2762250"/>
          <p14:tracePt t="19728" x="6923088" y="2690813"/>
          <p14:tracePt t="19745" x="6923088" y="2613025"/>
          <p14:tracePt t="19762" x="6923088" y="2540000"/>
          <p14:tracePt t="19778" x="6904038" y="2474913"/>
          <p14:tracePt t="19795" x="6883400" y="2403475"/>
          <p14:tracePt t="19812" x="6851650" y="2344738"/>
          <p14:tracePt t="19828" x="6799263" y="2298700"/>
          <p14:tracePt t="19845" x="6753225" y="2266950"/>
          <p14:tracePt t="19862" x="6734175" y="2239963"/>
          <p14:tracePt t="19878" x="6713538" y="2239963"/>
          <p14:tracePt t="20479" x="6707188" y="2239963"/>
          <p14:tracePt t="20487" x="6707188" y="2233613"/>
          <p14:tracePt t="20488" x="6700838" y="2227263"/>
          <p14:tracePt t="20495" x="6681788" y="2201863"/>
          <p14:tracePt t="20511" x="6669088" y="2168525"/>
          <p14:tracePt t="20528" x="6648450" y="2122488"/>
          <p14:tracePt t="20545" x="6596063" y="2051050"/>
          <p14:tracePt t="20561" x="6530975" y="1985963"/>
          <p14:tracePt t="20578" x="6465888" y="1933575"/>
          <p14:tracePt t="20595" x="6407150" y="1881188"/>
          <p14:tracePt t="20611" x="6348413" y="1854200"/>
          <p14:tracePt t="20628" x="6289675" y="1835150"/>
          <p14:tracePt t="20645" x="6218238" y="1809750"/>
          <p14:tracePt t="20661" x="6119813" y="1795463"/>
          <p14:tracePt t="20678" x="6015038" y="1776413"/>
          <p14:tracePt t="20678" x="5962650" y="1763713"/>
          <p14:tracePt t="20695" x="5845175" y="1744663"/>
          <p14:tracePt t="20711" x="5727700" y="1736725"/>
          <p14:tracePt t="20728" x="5649913" y="1730375"/>
          <p14:tracePt t="20744" x="5610225" y="1724025"/>
          <p14:tracePt t="20761" x="5578475" y="1711325"/>
          <p14:tracePt t="20778" x="5551488" y="1711325"/>
          <p14:tracePt t="20795" x="5545138" y="1704975"/>
          <p14:tracePt t="20811" x="5538788" y="1698625"/>
          <p14:tracePt t="20828" x="5526088" y="1698625"/>
          <p14:tracePt t="20919" x="5538788" y="1692275"/>
          <p14:tracePt t="20927" x="5551488" y="1692275"/>
          <p14:tracePt t="20939" x="5564188" y="1684338"/>
          <p14:tracePt t="20943" x="5591175" y="1684338"/>
          <p14:tracePt t="20961" x="5675313" y="1671638"/>
          <p14:tracePt t="20962" x="5780088" y="1671638"/>
          <p14:tracePt t="20978" x="5884863" y="1671638"/>
          <p14:tracePt t="20994" x="5983288" y="1671638"/>
          <p14:tracePt t="21011" x="6021388" y="1671638"/>
          <p14:tracePt t="21028" x="6027738" y="1671638"/>
          <p14:tracePt t="21095" x="6021388" y="1671638"/>
          <p14:tracePt t="21103" x="6002338" y="1671638"/>
          <p14:tracePt t="21111" x="5969000" y="1671638"/>
          <p14:tracePt t="21115" x="5838825" y="1671638"/>
          <p14:tracePt t="21128" x="5681663" y="1671638"/>
          <p14:tracePt t="21144" x="5511800" y="1671638"/>
          <p14:tracePt t="21161" x="5356225" y="1671638"/>
          <p14:tracePt t="21178" x="5257800" y="1671638"/>
          <p14:tracePt t="21194" x="5245100" y="1671638"/>
          <p14:tracePt t="21230" x="5251450" y="1671638"/>
          <p14:tracePt t="21256" x="5264150" y="1665288"/>
          <p14:tracePt t="21263" x="5297488" y="1658938"/>
          <p14:tracePt t="21271" x="5335588" y="1658938"/>
          <p14:tracePt t="21279" x="5492750" y="1652588"/>
          <p14:tracePt t="21294" x="5918200" y="1652588"/>
          <p14:tracePt t="21311" x="6184900" y="1652588"/>
          <p14:tracePt t="21328" x="6342063" y="1646238"/>
          <p14:tracePt t="21344" x="6440488" y="1639888"/>
          <p14:tracePt t="21361" x="6459538" y="1633538"/>
          <p14:tracePt t="21378" x="6459538" y="1625600"/>
          <p14:tracePt t="21431" x="6453188" y="1625600"/>
          <p14:tracePt t="21439" x="6434138" y="1625600"/>
          <p14:tracePt t="21447" x="6407150" y="1619250"/>
          <p14:tracePt t="21455" x="6361113" y="1612900"/>
          <p14:tracePt t="21463" x="6243638" y="1612900"/>
          <p14:tracePt t="21478" x="6073775" y="1606550"/>
          <p14:tracePt t="21494" x="5891213" y="1593850"/>
          <p14:tracePt t="21511" x="5807075" y="1587500"/>
          <p14:tracePt t="21528" x="5786438" y="1587500"/>
          <p14:tracePt t="21607" x="5799138" y="1581150"/>
          <p14:tracePt t="21615" x="5826125" y="1581150"/>
          <p14:tracePt t="21623" x="5872163" y="1581150"/>
          <p14:tracePt t="21631" x="5976938" y="1581150"/>
          <p14:tracePt t="21647" x="6048375" y="1581150"/>
          <p14:tracePt t="21661" x="6100763" y="1581150"/>
          <p14:tracePt t="21663" x="6230938" y="1581150"/>
          <p14:tracePt t="21678" x="6323013" y="1581150"/>
          <p14:tracePt t="21694" x="6367463" y="1581150"/>
          <p14:tracePt t="23008" x="6354763" y="1581150"/>
          <p14:tracePt t="23016" x="6335713" y="1581150"/>
          <p14:tracePt t="23024" x="6329363" y="1581150"/>
          <p14:tracePt t="23030" x="6302375" y="1581150"/>
          <p14:tracePt t="23045" x="6249988" y="1581150"/>
          <p14:tracePt t="23062" x="6184900" y="1581150"/>
          <p14:tracePt t="23078" x="6113463" y="1581150"/>
          <p14:tracePt t="23095" x="6054725" y="1581150"/>
          <p14:tracePt t="23112" x="5937250" y="1581150"/>
          <p14:tracePt t="23128" x="5845175" y="1581150"/>
          <p14:tracePt t="23145" x="5748338" y="1587500"/>
          <p14:tracePt t="23161" x="5662613" y="1587500"/>
          <p14:tracePt t="23178" x="5597525" y="1587500"/>
          <p14:tracePt t="23195" x="5538788" y="1587500"/>
          <p14:tracePt t="23211" x="5492750" y="1587500"/>
          <p14:tracePt t="23228" x="5453063" y="1587500"/>
          <p14:tracePt t="23245" x="5414963" y="1587500"/>
          <p14:tracePt t="23261" x="5368925" y="1593850"/>
          <p14:tracePt t="23278" x="5322888" y="1600200"/>
          <p14:tracePt t="23295" x="5276850" y="1612900"/>
          <p14:tracePt t="23311" x="5211763" y="1639888"/>
          <p14:tracePt t="23328" x="5180013" y="1652588"/>
          <p14:tracePt t="23344" x="5159375" y="1658938"/>
          <p14:tracePt t="23361" x="5133975" y="1671638"/>
          <p14:tracePt t="23378" x="5113338" y="1684338"/>
          <p14:tracePt t="23395" x="5100638" y="1684338"/>
          <p14:tracePt t="23411" x="5094288" y="1692275"/>
          <p14:tracePt t="23428" x="5068888" y="1698625"/>
          <p14:tracePt t="23444" x="5048250" y="1711325"/>
          <p14:tracePt t="23461" x="4995863" y="1717675"/>
          <p14:tracePt t="23478" x="4957763" y="1724025"/>
          <p14:tracePt t="23494" x="4937125" y="1730375"/>
          <p14:tracePt t="23511" x="4911725" y="1736725"/>
          <p14:tracePt t="23528" x="4884738" y="1736725"/>
          <p14:tracePt t="23544" x="4878388" y="1744663"/>
          <p14:tracePt t="28344" x="4884738" y="1744663"/>
          <p14:tracePt t="28352" x="4892675" y="1751013"/>
          <p14:tracePt t="30024" x="4892675" y="1757363"/>
          <p14:tracePt t="30048" x="4892675" y="1763713"/>
          <p14:tracePt t="30059" x="4892675" y="1770063"/>
          <p14:tracePt t="30068" x="4892675" y="1776413"/>
          <p14:tracePt t="30076" x="4892675" y="1782763"/>
          <p14:tracePt t="30093" x="4892675" y="1789113"/>
          <p14:tracePt t="30110" x="4892675" y="1803400"/>
          <p14:tracePt t="30126" x="4892675" y="1816100"/>
          <p14:tracePt t="30143" x="4892675" y="1828800"/>
          <p14:tracePt t="30160" x="4892675" y="1854200"/>
          <p14:tracePt t="30176" x="4884738" y="1881188"/>
          <p14:tracePt t="30193" x="4884738" y="1906588"/>
          <p14:tracePt t="30209" x="4872038" y="1946275"/>
          <p14:tracePt t="30226" x="4865688" y="1985963"/>
          <p14:tracePt t="30243" x="4833938" y="2038350"/>
          <p14:tracePt t="30259" x="4806950" y="2063750"/>
          <p14:tracePt t="30276" x="4781550" y="2103438"/>
          <p14:tracePt t="30293" x="4760913" y="2128838"/>
          <p14:tracePt t="30309" x="4729163" y="2155825"/>
          <p14:tracePt t="30326" x="4695825" y="2193925"/>
          <p14:tracePt t="30343" x="4670425" y="2227263"/>
          <p14:tracePt t="30359" x="4643438" y="2246313"/>
          <p14:tracePt t="30376" x="4611688" y="2273300"/>
          <p14:tracePt t="30393" x="4605338" y="2286000"/>
          <p14:tracePt t="30409" x="4597400" y="2292350"/>
          <p14:tracePt t="30426" x="4591050" y="2298700"/>
          <p14:tracePt t="30443" x="4591050" y="2305050"/>
          <p14:tracePt t="30520" x="4584700" y="2305050"/>
          <p14:tracePt t="30528" x="4584700" y="2319338"/>
          <p14:tracePt t="30536" x="4584700" y="2325688"/>
          <p14:tracePt t="30544" x="4584700" y="2332038"/>
          <p14:tracePt t="30552" x="4578350" y="2344738"/>
          <p14:tracePt t="30559" x="4572000" y="2370138"/>
          <p14:tracePt t="30576" x="4552950" y="2403475"/>
          <p14:tracePt t="30593" x="4552950" y="2416175"/>
          <p14:tracePt t="30609" x="4546600" y="2422525"/>
          <p14:tracePt t="30626" x="4538663" y="2430463"/>
          <p14:tracePt t="30643" x="4532313" y="2436813"/>
          <p14:tracePt t="30680" x="4525963" y="2443163"/>
          <p14:tracePt t="35359" x="4519613" y="2443163"/>
          <p14:tracePt t="39759" x="4519613" y="2436813"/>
          <p14:tracePt t="39775" x="4525963" y="2436813"/>
          <p14:tracePt t="39799" x="4532313" y="2436813"/>
          <p14:tracePt t="39815" x="4538663" y="2430463"/>
          <p14:tracePt t="39831" x="4546600" y="2430463"/>
          <p14:tracePt t="39844" x="4552950" y="2430463"/>
          <p14:tracePt t="39847" x="4559300" y="2422525"/>
          <p14:tracePt t="39860" x="4565650" y="2422525"/>
          <p14:tracePt t="39871" x="4578350" y="2416175"/>
          <p14:tracePt t="39888" x="4605338" y="2416175"/>
          <p14:tracePt t="39905" x="4656138" y="2436813"/>
          <p14:tracePt t="39921" x="4748213" y="2449513"/>
          <p14:tracePt t="39938" x="4872038" y="2455863"/>
          <p14:tracePt t="39955" x="4892675" y="2455863"/>
          <p14:tracePt t="40231" x="4878388" y="2455863"/>
          <p14:tracePt t="40239" x="4872038" y="2455863"/>
          <p14:tracePt t="40247" x="4865688" y="2449513"/>
          <p14:tracePt t="40256" x="4872038" y="2449513"/>
          <p14:tracePt t="40271" x="4878388" y="2449513"/>
          <p14:tracePt t="40288" x="4884738" y="2449513"/>
          <p14:tracePt t="41008" x="4884738" y="2443163"/>
          <p14:tracePt t="41040" x="4884738" y="2436813"/>
          <p14:tracePt t="41064" x="4884738" y="2430463"/>
          <p14:tracePt t="41080" x="4884738" y="2422525"/>
          <p14:tracePt t="41082" x="4878388" y="2416175"/>
          <p14:tracePt t="41089" x="4872038" y="2416175"/>
          <p14:tracePt t="41105" x="4859338" y="2409825"/>
          <p14:tracePt t="41122" x="4833938" y="2390775"/>
          <p14:tracePt t="41138" x="4806950" y="2378075"/>
          <p14:tracePt t="41155" x="4735513" y="2370138"/>
          <p14:tracePt t="41172" x="4656138" y="2357438"/>
          <p14:tracePt t="41189" x="4519613" y="2332038"/>
          <p14:tracePt t="41205" x="4376738" y="2325688"/>
          <p14:tracePt t="41222" x="4206875" y="2319338"/>
          <p14:tracePt t="41238" x="4075113" y="2298700"/>
          <p14:tracePt t="41255" x="3898900" y="2279650"/>
          <p14:tracePt t="41272" x="3833813" y="2273300"/>
          <p14:tracePt t="41288" x="3794125" y="2273300"/>
          <p14:tracePt t="41305" x="3768725" y="2266950"/>
          <p14:tracePt t="41322" x="3741738" y="2266950"/>
          <p14:tracePt t="41338" x="3722688" y="2260600"/>
          <p14:tracePt t="41355" x="3709988" y="2260600"/>
          <p14:tracePt t="41372" x="3703638" y="2260600"/>
          <p14:tracePt t="41464" x="3703638" y="2252663"/>
          <p14:tracePt t="41481" x="3709988" y="2252663"/>
          <p14:tracePt t="41488" x="3716338" y="2246313"/>
          <p14:tracePt t="41489" x="3735388" y="2246313"/>
          <p14:tracePt t="41505" x="3775075" y="2239963"/>
          <p14:tracePt t="41522" x="3814763" y="2239963"/>
          <p14:tracePt t="41538" x="3840163" y="2239963"/>
          <p14:tracePt t="41555" x="3840163" y="2233613"/>
          <p14:tracePt t="41608" x="3827463" y="2233613"/>
          <p14:tracePt t="41616" x="3802063" y="2227263"/>
          <p14:tracePt t="41623" x="3775075" y="2227263"/>
          <p14:tracePt t="41632" x="3722688" y="2220913"/>
          <p14:tracePt t="41640" x="3598863" y="2214563"/>
          <p14:tracePt t="41655" x="3363913" y="2193925"/>
          <p14:tracePt t="41672" x="3200400" y="2193925"/>
          <p14:tracePt t="41688" x="3101975" y="2193925"/>
          <p14:tracePt t="41705" x="3076575" y="2193925"/>
          <p14:tracePt t="41768" x="3082925" y="2193925"/>
          <p14:tracePt t="41781" x="3101975" y="2193925"/>
          <p14:tracePt t="41788" x="3148013" y="2193925"/>
          <p14:tracePt t="41788" x="3284538" y="2201863"/>
          <p14:tracePt t="41805" x="3441700" y="2214563"/>
          <p14:tracePt t="41822" x="3632200" y="2220913"/>
          <p14:tracePt t="41838" x="3814763" y="2220913"/>
          <p14:tracePt t="41855" x="3997325" y="2220913"/>
          <p14:tracePt t="41872" x="4022725" y="2227263"/>
          <p14:tracePt t="42775" x="4022725" y="2233613"/>
          <p14:tracePt t="42783" x="4030663" y="2233613"/>
          <p14:tracePt t="42791" x="4030663" y="2239963"/>
          <p14:tracePt t="42798" x="4037013" y="2246313"/>
          <p14:tracePt t="42805" x="4037013" y="2252663"/>
          <p14:tracePt t="42821" x="4043363" y="2266950"/>
          <p14:tracePt t="42838" x="4043363" y="2273300"/>
          <p14:tracePt t="42854" x="4043363" y="2286000"/>
          <p14:tracePt t="42871" x="4043363" y="2298700"/>
          <p14:tracePt t="42888" x="4043363" y="2311400"/>
          <p14:tracePt t="42904" x="4030663" y="2332038"/>
          <p14:tracePt t="42921" x="4010025" y="2357438"/>
          <p14:tracePt t="42938" x="3984625" y="2384425"/>
          <p14:tracePt t="42954" x="3951288" y="2403475"/>
          <p14:tracePt t="42971" x="3919538" y="2422525"/>
          <p14:tracePt t="42988" x="3886200" y="2443163"/>
          <p14:tracePt t="43005" x="3846513" y="2455863"/>
          <p14:tracePt t="43021" x="3814763" y="2468563"/>
          <p14:tracePt t="43038" x="3756025" y="2489200"/>
          <p14:tracePt t="43054" x="3690938" y="2501900"/>
          <p14:tracePt t="43071" x="3579813" y="2520950"/>
          <p14:tracePt t="43088" x="3506788" y="2520950"/>
          <p14:tracePt t="43104" x="3435350" y="2520950"/>
          <p14:tracePt t="43121" x="3370263" y="2520950"/>
          <p14:tracePt t="43138" x="3284538" y="2520950"/>
          <p14:tracePt t="43154" x="3219450" y="2520950"/>
          <p14:tracePt t="43171" x="3148013" y="2520950"/>
          <p14:tracePt t="43188" x="3108325" y="2520950"/>
          <p14:tracePt t="43204" x="3082925" y="2520950"/>
          <p14:tracePt t="43303" x="3089275" y="2520950"/>
          <p14:tracePt t="43311" x="3116263" y="2527300"/>
          <p14:tracePt t="43319" x="3141663" y="2527300"/>
          <p14:tracePt t="43326" x="3252788" y="2527300"/>
          <p14:tracePt t="43338" x="3395663" y="2540000"/>
          <p14:tracePt t="43354" x="3527425" y="2547938"/>
          <p14:tracePt t="43371" x="3638550" y="2560638"/>
          <p14:tracePt t="43388" x="3690938" y="2566988"/>
          <p14:tracePt t="43404" x="3697288" y="2566988"/>
          <p14:tracePt t="44831" x="3703638" y="2573338"/>
          <p14:tracePt t="44839" x="3735388" y="2579688"/>
          <p14:tracePt t="44844" x="3749675" y="2598738"/>
          <p14:tracePt t="44854" x="3802063" y="2638425"/>
          <p14:tracePt t="44870" x="3873500" y="2684463"/>
          <p14:tracePt t="44870" x="3911600" y="2709863"/>
          <p14:tracePt t="44887" x="3978275" y="2749550"/>
          <p14:tracePt t="44904" x="4016375" y="2782888"/>
          <p14:tracePt t="44920" x="4030663" y="2801938"/>
          <p14:tracePt t="44937" x="4030663" y="2814638"/>
          <p14:tracePt t="44954" x="4030663" y="2827338"/>
          <p14:tracePt t="44970" x="4016375" y="2854325"/>
          <p14:tracePt t="44987" x="4003675" y="2887663"/>
          <p14:tracePt t="45004" x="3978275" y="2919413"/>
          <p14:tracePt t="45021" x="3951288" y="2959100"/>
          <p14:tracePt t="45037" x="3905250" y="2984500"/>
          <p14:tracePt t="45054" x="3852863" y="3024188"/>
          <p14:tracePt t="45070" x="3775075" y="3070225"/>
          <p14:tracePt t="45087" x="3670300" y="3108325"/>
          <p14:tracePt t="45104" x="3579813" y="3122613"/>
          <p14:tracePt t="45121" x="3481388" y="3122613"/>
          <p14:tracePt t="45137" x="3376613" y="3122613"/>
          <p14:tracePt t="45154" x="3259138" y="3122613"/>
          <p14:tracePt t="45170" x="3135313" y="3122613"/>
          <p14:tracePt t="45187" x="3011488" y="3108325"/>
          <p14:tracePt t="45204" x="2906713" y="3101975"/>
          <p14:tracePt t="45220" x="2814638" y="3095625"/>
          <p14:tracePt t="45237" x="2743200" y="3095625"/>
          <p14:tracePt t="45254" x="2665413" y="3089275"/>
          <p14:tracePt t="45270" x="2592388" y="3082925"/>
          <p14:tracePt t="45287" x="2489200" y="3076575"/>
          <p14:tracePt t="45303" x="2436813" y="3076575"/>
          <p14:tracePt t="45320" x="2378075" y="3070225"/>
          <p14:tracePt t="45337" x="2319338" y="3063875"/>
          <p14:tracePt t="45353" x="2252663" y="3063875"/>
          <p14:tracePt t="45370" x="2149475" y="3043238"/>
          <p14:tracePt t="45387" x="2044700" y="3024188"/>
          <p14:tracePt t="45403" x="1946275" y="3011488"/>
          <p14:tracePt t="45420" x="1835150" y="2978150"/>
          <p14:tracePt t="45437" x="1698625" y="2959100"/>
          <p14:tracePt t="45453" x="1606550" y="2965450"/>
          <p14:tracePt t="45470" x="1522413" y="2959100"/>
          <p14:tracePt t="45487" x="1436688" y="2959100"/>
          <p14:tracePt t="45503" x="1397000" y="2959100"/>
          <p14:tracePt t="45520" x="1371600" y="2959100"/>
          <p14:tracePt t="45537" x="1352550" y="2959100"/>
          <p14:tracePt t="45553" x="1338263" y="2959100"/>
          <p14:tracePt t="45570" x="1331913" y="2959100"/>
          <p14:tracePt t="45967" x="1338263" y="2959100"/>
          <p14:tracePt t="45975" x="1365250" y="2959100"/>
          <p14:tracePt t="45983" x="1384300" y="2959100"/>
          <p14:tracePt t="45991" x="1390650" y="2959100"/>
          <p14:tracePt t="45999" x="1411288" y="2959100"/>
          <p14:tracePt t="46003" x="1449388" y="2959100"/>
          <p14:tracePt t="46020" x="1482725" y="2959100"/>
          <p14:tracePt t="46037" x="1508125" y="2959100"/>
          <p14:tracePt t="46175" x="1508125" y="2965450"/>
          <p14:tracePt t="46191" x="1501775" y="2965450"/>
          <p14:tracePt t="46203" x="1495425" y="2978150"/>
          <p14:tracePt t="46203" x="1476375" y="2990850"/>
          <p14:tracePt t="46220" x="1463675" y="2997200"/>
          <p14:tracePt t="46236" x="1436688" y="3017838"/>
          <p14:tracePt t="46253" x="1404938" y="3036888"/>
          <p14:tracePt t="46270" x="1371600" y="3055938"/>
          <p14:tracePt t="46286" x="1331913" y="3070225"/>
          <p14:tracePt t="46286" x="1312863" y="3082925"/>
          <p14:tracePt t="46303" x="1287463" y="3095625"/>
          <p14:tracePt t="46320" x="1266825" y="3116263"/>
          <p14:tracePt t="46336" x="1254125" y="3128963"/>
          <p14:tracePt t="46353" x="1227138" y="3148013"/>
          <p14:tracePt t="46370" x="1214438" y="3154363"/>
          <p14:tracePt t="46386" x="1182688" y="3175000"/>
          <p14:tracePt t="46403" x="1162050" y="3194050"/>
          <p14:tracePt t="46420" x="1136650" y="3213100"/>
          <p14:tracePt t="46436" x="1123950" y="3219450"/>
          <p14:tracePt t="46453" x="1103313" y="3225800"/>
          <p14:tracePt t="46470" x="1084263" y="3225800"/>
          <p14:tracePt t="46486" x="1058863" y="3240088"/>
          <p14:tracePt t="46504" x="1050925" y="3240088"/>
          <p14:tracePt t="46520" x="1044575" y="3240088"/>
          <p14:tracePt t="46679" x="1050925" y="3240088"/>
          <p14:tracePt t="46687" x="1065213" y="3240088"/>
          <p14:tracePt t="46692" x="1071563" y="3246438"/>
          <p14:tracePt t="46703" x="1109663" y="3246438"/>
          <p14:tracePt t="46720" x="1155700" y="3246438"/>
          <p14:tracePt t="46736" x="1189038" y="3246438"/>
          <p14:tracePt t="46753" x="1227138" y="3246438"/>
          <p14:tracePt t="46770" x="1247775" y="3246438"/>
          <p14:tracePt t="46786" x="1273175" y="3246438"/>
          <p14:tracePt t="46803" x="1306513" y="3246438"/>
          <p14:tracePt t="46820" x="1331913" y="3246438"/>
          <p14:tracePt t="46836" x="1365250" y="3246438"/>
          <p14:tracePt t="46853" x="1411288" y="3252788"/>
          <p14:tracePt t="46870" x="1455738" y="3252788"/>
          <p14:tracePt t="46886" x="1508125" y="3252788"/>
          <p14:tracePt t="46903" x="1581150" y="3252788"/>
          <p14:tracePt t="46919" x="1619250" y="3252788"/>
          <p14:tracePt t="46936" x="1665288" y="3252788"/>
          <p14:tracePt t="46953" x="1704975" y="3252788"/>
          <p14:tracePt t="46970" x="1744663" y="3252788"/>
          <p14:tracePt t="46986" x="1782763" y="3252788"/>
          <p14:tracePt t="47003" x="1822450" y="3252788"/>
          <p14:tracePt t="47019" x="1862138" y="3252788"/>
          <p14:tracePt t="47036" x="1887538" y="3252788"/>
          <p14:tracePt t="47053" x="1906588" y="3252788"/>
          <p14:tracePt t="47070" x="1933575" y="3252788"/>
          <p14:tracePt t="47086" x="1946275" y="3252788"/>
          <p14:tracePt t="47103" x="1985963" y="3252788"/>
          <p14:tracePt t="47120" x="2011363" y="3252788"/>
          <p14:tracePt t="47136" x="2044700" y="3252788"/>
          <p14:tracePt t="47153" x="2070100" y="3252788"/>
          <p14:tracePt t="47169" x="2097088" y="3252788"/>
          <p14:tracePt t="47186" x="2116138" y="3265488"/>
          <p14:tracePt t="47203" x="2135188" y="3265488"/>
          <p14:tracePt t="47219" x="2149475" y="3265488"/>
          <p14:tracePt t="47236" x="2155825" y="3265488"/>
          <p14:tracePt t="47253" x="2162175" y="3265488"/>
          <p14:tracePt t="47269" x="2168525" y="3265488"/>
          <p14:tracePt t="47286" x="2174875" y="3265488"/>
          <p14:tracePt t="47303" x="2181225" y="3265488"/>
          <p14:tracePt t="47791" x="2187575" y="3265488"/>
          <p14:tracePt t="47804" x="2193925" y="3265488"/>
          <p14:tracePt t="47807" x="2260600" y="3265488"/>
          <p14:tracePt t="47819" x="2370138" y="3271838"/>
          <p14:tracePt t="47836" x="2501900" y="3284538"/>
          <p14:tracePt t="47853" x="2690813" y="3317875"/>
          <p14:tracePt t="47869" x="2887663" y="3344863"/>
          <p14:tracePt t="47886" x="3036888" y="3382963"/>
          <p14:tracePt t="47902" x="3213100" y="3448050"/>
          <p14:tracePt t="47919" x="3271838" y="3494088"/>
          <p14:tracePt t="47936" x="3317875" y="3540125"/>
          <p14:tracePt t="47953" x="3330575" y="3573463"/>
          <p14:tracePt t="47969" x="3330575" y="3586163"/>
          <p14:tracePt t="47986" x="3330575" y="3605213"/>
          <p14:tracePt t="48002" x="3311525" y="3632200"/>
          <p14:tracePt t="48019" x="3298825" y="3657600"/>
          <p14:tracePt t="48036" x="3278188" y="3683000"/>
          <p14:tracePt t="48053" x="3252788" y="3716338"/>
          <p14:tracePt t="48069" x="3213100" y="3735388"/>
          <p14:tracePt t="48086" x="3141663" y="3762375"/>
          <p14:tracePt t="48102" x="3043238" y="3787775"/>
          <p14:tracePt t="48119" x="2959100" y="3808413"/>
          <p14:tracePt t="48136" x="2900363" y="3833813"/>
          <p14:tracePt t="48152" x="2860675" y="3846513"/>
          <p14:tracePt t="48169" x="2841625" y="3860800"/>
          <p14:tracePt t="48207" x="2841625" y="3867150"/>
          <p14:tracePt t="48231" x="2847975" y="3867150"/>
          <p14:tracePt t="48239" x="2873375" y="3879850"/>
          <p14:tracePt t="48243" x="2887663" y="3879850"/>
          <p14:tracePt t="48252" x="2938463" y="3892550"/>
          <p14:tracePt t="48269" x="3011488" y="3898900"/>
          <p14:tracePt t="48286" x="3101975" y="3905250"/>
          <p14:tracePt t="48302" x="3187700" y="3905250"/>
          <p14:tracePt t="48319" x="3351213" y="3911600"/>
          <p14:tracePt t="48336" x="3462338" y="3911600"/>
          <p14:tracePt t="48352" x="3598863" y="3911600"/>
          <p14:tracePt t="48369" x="3735388" y="3911600"/>
          <p14:tracePt t="48386" x="3886200" y="3911600"/>
          <p14:tracePt t="48402" x="4010025" y="3919538"/>
          <p14:tracePt t="48419" x="4114800" y="3919538"/>
          <p14:tracePt t="48436" x="4219575" y="3919538"/>
          <p14:tracePt t="48452" x="4291013" y="3919538"/>
          <p14:tracePt t="48469" x="4337050" y="3919538"/>
          <p14:tracePt t="48486" x="4376738" y="3919538"/>
          <p14:tracePt t="48502" x="4402138" y="3925888"/>
          <p14:tracePt t="48519" x="4448175" y="3925888"/>
          <p14:tracePt t="48536" x="4494213" y="3925888"/>
          <p14:tracePt t="48552" x="4546600" y="3925888"/>
          <p14:tracePt t="48569" x="4618038" y="3925888"/>
          <p14:tracePt t="48586" x="4702175" y="3925888"/>
          <p14:tracePt t="48602" x="4794250" y="3925888"/>
          <p14:tracePt t="48619" x="4884738" y="3925888"/>
          <p14:tracePt t="48635" x="4983163" y="3925888"/>
          <p14:tracePt t="48652" x="5087938" y="3925888"/>
          <p14:tracePt t="48669" x="5180013" y="3925888"/>
          <p14:tracePt t="48686" x="5245100" y="3925888"/>
          <p14:tracePt t="48702" x="5310188" y="3925888"/>
          <p14:tracePt t="48719" x="5387975" y="3925888"/>
          <p14:tracePt t="48735" x="5453063" y="3925888"/>
          <p14:tracePt t="48752" x="5511800" y="3925888"/>
          <p14:tracePt t="48769" x="5570538" y="3925888"/>
          <p14:tracePt t="48785" x="5616575" y="3925888"/>
          <p14:tracePt t="48802" x="5656263" y="3925888"/>
          <p14:tracePt t="48819" x="5681663" y="3925888"/>
          <p14:tracePt t="48835" x="5702300" y="3925888"/>
          <p14:tracePt t="48852" x="5721350" y="3925888"/>
          <p14:tracePt t="48869" x="5740400" y="3925888"/>
          <p14:tracePt t="48885" x="5748338" y="3925888"/>
          <p14:tracePt t="48902" x="5761038" y="3919538"/>
          <p14:tracePt t="48919" x="5780088" y="3919538"/>
          <p14:tracePt t="48935" x="5799138" y="3919538"/>
          <p14:tracePt t="48952" x="5826125" y="3919538"/>
          <p14:tracePt t="48969" x="5872163" y="3919538"/>
          <p14:tracePt t="48985" x="5918200" y="3919538"/>
          <p14:tracePt t="49002" x="5983288" y="3919538"/>
          <p14:tracePt t="49019" x="6027738" y="3919538"/>
          <p14:tracePt t="49035" x="6080125" y="3919538"/>
          <p14:tracePt t="49052" x="6119813" y="3919538"/>
          <p14:tracePt t="49069" x="6165850" y="3919538"/>
          <p14:tracePt t="49086" x="6218238" y="3919538"/>
          <p14:tracePt t="49102" x="6270625" y="3919538"/>
          <p14:tracePt t="49119" x="6348413" y="3919538"/>
          <p14:tracePt t="49135" x="6400800" y="3919538"/>
          <p14:tracePt t="49152" x="6446838" y="3919538"/>
          <p14:tracePt t="49169" x="6484938" y="3919538"/>
          <p14:tracePt t="49185" x="6524625" y="3919538"/>
          <p14:tracePt t="49202" x="6545263" y="3919538"/>
          <p14:tracePt t="49219" x="6557963" y="3919538"/>
          <p14:tracePt t="49235" x="6564313" y="3919538"/>
          <p14:tracePt t="51847" x="6570663" y="3925888"/>
          <p14:tracePt t="51859" x="6570663" y="3932238"/>
          <p14:tracePt t="51863" x="6577013" y="3938588"/>
          <p14:tracePt t="51871" x="6583363" y="3963988"/>
          <p14:tracePt t="51885" x="6604000" y="3984625"/>
          <p14:tracePt t="51901" x="6623050" y="4016375"/>
          <p14:tracePt t="51918" x="6642100" y="4049713"/>
          <p14:tracePt t="51934" x="6662738" y="4081463"/>
          <p14:tracePt t="51951" x="6669088" y="4114800"/>
          <p14:tracePt t="51968" x="6675438" y="4133850"/>
          <p14:tracePt t="51984" x="6675438" y="4173538"/>
          <p14:tracePt t="52001" x="6681788" y="4213225"/>
          <p14:tracePt t="52018" x="6662738" y="4244975"/>
          <p14:tracePt t="52034" x="6642100" y="4291013"/>
          <p14:tracePt t="52051" x="6589713" y="4343400"/>
          <p14:tracePt t="52068" x="6537325" y="4395788"/>
          <p14:tracePt t="52084" x="6453188" y="4448175"/>
          <p14:tracePt t="52101" x="6375400" y="4479925"/>
          <p14:tracePt t="52118" x="6270625" y="4525963"/>
          <p14:tracePt t="52134" x="6126163" y="4559300"/>
          <p14:tracePt t="52151" x="6042025" y="4584700"/>
          <p14:tracePt t="52167" x="5943600" y="4591050"/>
          <p14:tracePt t="52184" x="5865813" y="4611688"/>
          <p14:tracePt t="52201" x="5767388" y="4618038"/>
          <p14:tracePt t="52217" x="5662613" y="4624388"/>
          <p14:tracePt t="52234" x="5538788" y="4624388"/>
          <p14:tracePt t="52251" x="5394325" y="4624388"/>
          <p14:tracePt t="52267" x="5211763" y="4624388"/>
          <p14:tracePt t="52284" x="5035550" y="4624388"/>
          <p14:tracePt t="52301" x="4865688" y="4624388"/>
          <p14:tracePt t="52317" x="4702175" y="4624388"/>
          <p14:tracePt t="52334" x="4572000" y="4624388"/>
          <p14:tracePt t="52351" x="4395788" y="4624388"/>
          <p14:tracePt t="52367" x="4291013" y="4624388"/>
          <p14:tracePt t="52384" x="4154488" y="4624388"/>
          <p14:tracePt t="52401" x="4037013" y="4611688"/>
          <p14:tracePt t="52417" x="3898900" y="4605338"/>
          <p14:tracePt t="52434" x="3762375" y="4605338"/>
          <p14:tracePt t="52451" x="3632200" y="4597400"/>
          <p14:tracePt t="52467" x="3500438" y="4597400"/>
          <p14:tracePt t="52484" x="3357563" y="4597400"/>
          <p14:tracePt t="52501" x="3187700" y="4591050"/>
          <p14:tracePt t="52517" x="3005138" y="4591050"/>
          <p14:tracePt t="52517" x="2925763" y="4591050"/>
          <p14:tracePt t="52535" x="2768600" y="4591050"/>
          <p14:tracePt t="52551" x="2619375" y="4591050"/>
          <p14:tracePt t="52567" x="2443163" y="4597400"/>
          <p14:tracePt t="52584" x="2273300" y="4597400"/>
          <p14:tracePt t="52601" x="2103438" y="4597400"/>
          <p14:tracePt t="52617" x="1973263" y="4618038"/>
          <p14:tracePt t="52634" x="1862138" y="4624388"/>
          <p14:tracePt t="52651" x="1763713" y="4624388"/>
          <p14:tracePt t="52667" x="1692275" y="4630738"/>
          <p14:tracePt t="52684" x="1658938" y="4630738"/>
          <p14:tracePt t="52701" x="1646238" y="4630738"/>
          <p14:tracePt t="52717" x="1639888" y="4637088"/>
          <p14:tracePt t="52734" x="1619250" y="4637088"/>
          <p14:tracePt t="52751" x="1593850" y="4637088"/>
          <p14:tracePt t="52767" x="1581150" y="4643438"/>
          <p14:tracePt t="53311" x="1587500" y="4643438"/>
          <p14:tracePt t="53319" x="1606550" y="4643438"/>
          <p14:tracePt t="53325" x="1633538" y="4643438"/>
          <p14:tracePt t="53334" x="1711325" y="4643438"/>
          <p14:tracePt t="53350" x="1847850" y="4649788"/>
          <p14:tracePt t="53367" x="1979613" y="4649788"/>
          <p14:tracePt t="53384" x="2135188" y="4649788"/>
          <p14:tracePt t="53400" x="2319338" y="4649788"/>
          <p14:tracePt t="53417" x="2481263" y="4649788"/>
          <p14:tracePt t="53434" x="2625725" y="4656138"/>
          <p14:tracePt t="53450" x="2776538" y="4656138"/>
          <p14:tracePt t="53467" x="2900363" y="4656138"/>
          <p14:tracePt t="53484" x="3024188" y="4656138"/>
          <p14:tracePt t="53500" x="3141663" y="4656138"/>
          <p14:tracePt t="53517" x="3240088" y="4656138"/>
          <p14:tracePt t="53534" x="3311525" y="4656138"/>
          <p14:tracePt t="53550" x="3363913" y="4656138"/>
          <p14:tracePt t="53567" x="3389313" y="4656138"/>
          <p14:tracePt t="53584" x="3409950" y="4656138"/>
          <p14:tracePt t="53600" x="3416300" y="4664075"/>
          <p14:tracePt t="53727" x="3395663" y="4664075"/>
          <p14:tracePt t="53735" x="3376613" y="4664075"/>
          <p14:tracePt t="53750" x="3336925" y="4664075"/>
          <p14:tracePt t="53751" x="3148013" y="4664075"/>
          <p14:tracePt t="53767" x="2997200" y="4664075"/>
          <p14:tracePt t="53784" x="2820988" y="4664075"/>
          <p14:tracePt t="53800" x="2644775" y="4664075"/>
          <p14:tracePt t="53817" x="2481263" y="4664075"/>
          <p14:tracePt t="53833" x="2351088" y="4664075"/>
          <p14:tracePt t="53850" x="2239963" y="4664075"/>
          <p14:tracePt t="53867" x="2122488" y="4664075"/>
          <p14:tracePt t="53883" x="2032000" y="4664075"/>
          <p14:tracePt t="53900" x="1939925" y="4664075"/>
          <p14:tracePt t="53917" x="1862138" y="4670425"/>
          <p14:tracePt t="53933" x="1795463" y="4670425"/>
          <p14:tracePt t="53950" x="1751013" y="4670425"/>
          <p14:tracePt t="53967" x="1744663" y="4670425"/>
          <p14:tracePt t="54143" x="1751013" y="4670425"/>
          <p14:tracePt t="54151" x="1763713" y="4670425"/>
          <p14:tracePt t="54167" x="1770063" y="4670425"/>
          <p14:tracePt t="54175" x="1776413" y="4670425"/>
          <p14:tracePt t="54175" x="1782763" y="4670425"/>
          <p14:tracePt t="54199" x="1789113" y="4670425"/>
          <p14:tracePt t="54295" x="1803400" y="4676775"/>
          <p14:tracePt t="54303" x="1809750" y="4676775"/>
          <p14:tracePt t="54311" x="1822450" y="4676775"/>
          <p14:tracePt t="54317" x="1847850" y="4676775"/>
          <p14:tracePt t="54333" x="1874838" y="4676775"/>
          <p14:tracePt t="54350" x="1893888" y="4676775"/>
          <p14:tracePt t="54367" x="1912938" y="4676775"/>
          <p14:tracePt t="54439" x="1920875" y="4676775"/>
          <p14:tracePt t="54503" x="1927225" y="4676775"/>
          <p14:tracePt t="54711" x="1933575" y="4676775"/>
          <p14:tracePt t="54719" x="1946275" y="4676775"/>
          <p14:tracePt t="54729" x="1958975" y="4676775"/>
          <p14:tracePt t="54735" x="1973263" y="4676775"/>
          <p14:tracePt t="54750" x="1992313" y="4676775"/>
          <p14:tracePt t="54750" x="2032000" y="4676775"/>
          <p14:tracePt t="54766" x="2103438" y="4676775"/>
          <p14:tracePt t="54783" x="2135188" y="4676775"/>
          <p14:tracePt t="54800" x="2155825" y="4676775"/>
          <p14:tracePt t="54816" x="2168525" y="4676775"/>
          <p14:tracePt t="54833" x="2181225" y="4676775"/>
          <p14:tracePt t="54850" x="2187575" y="4676775"/>
          <p14:tracePt t="54866" x="2201863" y="4676775"/>
          <p14:tracePt t="54883" x="2214563" y="4670425"/>
          <p14:tracePt t="54900" x="2233613" y="4656138"/>
          <p14:tracePt t="54916" x="2246313" y="4637088"/>
          <p14:tracePt t="54933" x="2266950" y="4624388"/>
          <p14:tracePt t="54950" x="2279650" y="4611688"/>
          <p14:tracePt t="54966" x="2305050" y="4578350"/>
          <p14:tracePt t="54983" x="2311400" y="4559300"/>
          <p14:tracePt t="55000" x="2319338" y="4546600"/>
          <p14:tracePt t="55016" x="2319338" y="4532313"/>
          <p14:tracePt t="55033" x="2325688" y="4513263"/>
          <p14:tracePt t="55050" x="2325688" y="4500563"/>
          <p14:tracePt t="55066" x="2325688" y="4487863"/>
          <p14:tracePt t="55083" x="2311400" y="4479925"/>
          <p14:tracePt t="55100" x="2311400" y="4467225"/>
          <p14:tracePt t="55117" x="2286000" y="4448175"/>
          <p14:tracePt t="55133" x="2266950" y="4435475"/>
          <p14:tracePt t="55150" x="2233613" y="4421188"/>
          <p14:tracePt t="55166" x="2187575" y="4414838"/>
          <p14:tracePt t="55183" x="2141538" y="4402138"/>
          <p14:tracePt t="55200" x="2116138" y="4389438"/>
          <p14:tracePt t="55218" x="2090738" y="4389438"/>
          <p14:tracePt t="55234" x="2063750" y="4389438"/>
          <p14:tracePt t="55250" x="2044700" y="4389438"/>
          <p14:tracePt t="55267" x="2017713" y="4389438"/>
          <p14:tracePt t="55283" x="2005013" y="4389438"/>
          <p14:tracePt t="55300" x="1973263" y="4389438"/>
          <p14:tracePt t="55316" x="1939925" y="4389438"/>
          <p14:tracePt t="55333" x="1906588" y="4389438"/>
          <p14:tracePt t="55350" x="1874838" y="4389438"/>
          <p14:tracePt t="55366" x="1835150" y="4389438"/>
          <p14:tracePt t="55383" x="1809750" y="4389438"/>
          <p14:tracePt t="55399" x="1795463" y="4395788"/>
          <p14:tracePt t="55416" x="1776413" y="4395788"/>
          <p14:tracePt t="55433" x="1763713" y="4402138"/>
          <p14:tracePt t="55450" x="1751013" y="4402138"/>
          <p14:tracePt t="55487" x="1744663" y="4408488"/>
          <p14:tracePt t="55511" x="1736725" y="4408488"/>
          <p14:tracePt t="55527" x="1730375" y="4408488"/>
          <p14:tracePt t="55535" x="1724025" y="4414838"/>
          <p14:tracePt t="55559" x="1724025" y="4421188"/>
          <p14:tracePt t="55591" x="1717675" y="4421188"/>
          <p14:tracePt t="55599" x="1717675" y="4427538"/>
          <p14:tracePt t="55615" x="1711325" y="4435475"/>
          <p14:tracePt t="55631" x="1711325" y="4441825"/>
          <p14:tracePt t="55639" x="1711325" y="4448175"/>
          <p14:tracePt t="55655" x="1711325" y="4454525"/>
          <p14:tracePt t="55671" x="1711325" y="4460875"/>
          <p14:tracePt t="55683" x="1711325" y="4467225"/>
          <p14:tracePt t="55683" x="1711325" y="4473575"/>
          <p14:tracePt t="55701" x="1711325" y="4487863"/>
          <p14:tracePt t="55716" x="1711325" y="4494213"/>
          <p14:tracePt t="55733" x="1711325" y="4506913"/>
          <p14:tracePt t="55749" x="1717675" y="4513263"/>
          <p14:tracePt t="55766" x="1724025" y="4532313"/>
          <p14:tracePt t="55783" x="1730375" y="4546600"/>
          <p14:tracePt t="55799" x="1744663" y="4552950"/>
          <p14:tracePt t="55816" x="1763713" y="4552950"/>
          <p14:tracePt t="55833" x="1789113" y="4565650"/>
          <p14:tracePt t="55849" x="1822450" y="4584700"/>
          <p14:tracePt t="55866" x="1862138" y="4597400"/>
          <p14:tracePt t="55883" x="1881188" y="4618038"/>
          <p14:tracePt t="55899" x="1900238" y="4630738"/>
          <p14:tracePt t="55916" x="1927225" y="4637088"/>
          <p14:tracePt t="55933" x="1946275" y="4643438"/>
          <p14:tracePt t="55949" x="1979613" y="4649788"/>
          <p14:tracePt t="55966" x="2011363" y="4664075"/>
          <p14:tracePt t="55983" x="2057400" y="4670425"/>
          <p14:tracePt t="55999" x="2097088" y="4683125"/>
          <p14:tracePt t="56016" x="2122488" y="4689475"/>
          <p14:tracePt t="56033" x="2155825" y="4695825"/>
          <p14:tracePt t="56050" x="2174875" y="4702175"/>
          <p14:tracePt t="56066" x="2193925" y="4708525"/>
          <p14:tracePt t="56083" x="2208213" y="4708525"/>
          <p14:tracePt t="57039" x="2220913" y="4716463"/>
          <p14:tracePt t="57047" x="2246313" y="4729163"/>
          <p14:tracePt t="57055" x="2246313" y="4735513"/>
          <p14:tracePt t="57055" x="2260600" y="4741863"/>
          <p14:tracePt t="57066" x="2279650" y="4754563"/>
          <p14:tracePt t="57083" x="2298700" y="4767263"/>
          <p14:tracePt t="57099" x="2305050" y="4775200"/>
          <p14:tracePt t="57116" x="2311400" y="4781550"/>
          <p14:tracePt t="57132" x="2325688" y="4781550"/>
          <p14:tracePt t="57149" x="2332038" y="4787900"/>
          <p14:tracePt t="57165" x="2338388" y="4787900"/>
          <p14:tracePt t="57182" x="2363788" y="4800600"/>
          <p14:tracePt t="57199" x="2397125" y="4806950"/>
          <p14:tracePt t="57216" x="2416175" y="4813300"/>
          <p14:tracePt t="57232" x="2443163" y="4819650"/>
          <p14:tracePt t="57249" x="2462213" y="4819650"/>
          <p14:tracePt t="57265" x="2474913" y="4819650"/>
          <p14:tracePt t="57282" x="2495550" y="4826000"/>
          <p14:tracePt t="57299" x="2527300" y="4826000"/>
          <p14:tracePt t="57316" x="2560638" y="4826000"/>
          <p14:tracePt t="57332" x="2586038" y="4833938"/>
          <p14:tracePt t="57349" x="2632075" y="4833938"/>
          <p14:tracePt t="57366" x="2671763" y="4833938"/>
          <p14:tracePt t="57382" x="2743200" y="4833938"/>
          <p14:tracePt t="57399" x="2808288" y="4833938"/>
          <p14:tracePt t="57415" x="2860675" y="4833938"/>
          <p14:tracePt t="57432" x="2925763" y="4840288"/>
          <p14:tracePt t="57449" x="2971800" y="4840288"/>
          <p14:tracePt t="57465" x="3024188" y="4840288"/>
          <p14:tracePt t="57482" x="3055938" y="4840288"/>
          <p14:tracePt t="57499" x="3082925" y="4840288"/>
          <p14:tracePt t="57515" x="3089275" y="4840288"/>
          <p14:tracePt t="57532" x="3108325" y="4840288"/>
          <p14:tracePt t="57549" x="3116263" y="4840288"/>
          <p14:tracePt t="57565" x="3128963" y="4840288"/>
          <p14:tracePt t="57582" x="3160713" y="4840288"/>
          <p14:tracePt t="57599" x="3194050" y="4840288"/>
          <p14:tracePt t="57615" x="3225800" y="4833938"/>
          <p14:tracePt t="57632" x="3252788" y="4833938"/>
          <p14:tracePt t="57649" x="3278188" y="4833938"/>
          <p14:tracePt t="57665" x="3305175" y="4833938"/>
          <p14:tracePt t="57682" x="3317875" y="4833938"/>
          <p14:tracePt t="57699" x="3336925" y="4833938"/>
          <p14:tracePt t="57716" x="3357563" y="4833938"/>
          <p14:tracePt t="57732" x="3376613" y="4833938"/>
          <p14:tracePt t="57749" x="3395663" y="4833938"/>
          <p14:tracePt t="57765" x="3416300" y="4833938"/>
          <p14:tracePt t="57782" x="3435350" y="4833938"/>
          <p14:tracePt t="57799" x="3441700" y="4833938"/>
          <p14:tracePt t="57815" x="3454400" y="4833938"/>
          <p14:tracePt t="57832" x="3462338" y="4833938"/>
          <p14:tracePt t="57850" x="3468688" y="4833938"/>
          <p14:tracePt t="57866" x="3481388" y="4833938"/>
          <p14:tracePt t="57883" x="3487738" y="4833938"/>
          <p14:tracePt t="57952" x="3494088" y="4833938"/>
          <p14:tracePt t="58336" x="3500438" y="4833938"/>
          <p14:tracePt t="58351" x="3506788" y="4833938"/>
          <p14:tracePt t="58351" x="3521075" y="4833938"/>
          <p14:tracePt t="58366" x="3540125" y="4833938"/>
          <p14:tracePt t="58383" x="3552825" y="4826000"/>
          <p14:tracePt t="58399" x="3559175" y="4826000"/>
          <p14:tracePt t="58416" x="3565525" y="4826000"/>
          <p14:tracePt t="58433" x="3573463" y="4826000"/>
          <p14:tracePt t="58472" x="3579813" y="4826000"/>
          <p14:tracePt t="58474" x="3586163" y="4826000"/>
          <p14:tracePt t="58483" x="3598863" y="4826000"/>
          <p14:tracePt t="58499" x="3624263" y="4826000"/>
          <p14:tracePt t="58516" x="3644900" y="4826000"/>
          <p14:tracePt t="58533" x="3676650" y="4826000"/>
          <p14:tracePt t="58549" x="3697288" y="4826000"/>
          <p14:tracePt t="58566" x="3729038" y="4826000"/>
          <p14:tracePt t="58583" x="3756025" y="4826000"/>
          <p14:tracePt t="58599" x="3808413" y="4826000"/>
          <p14:tracePt t="58616" x="3840163" y="4826000"/>
          <p14:tracePt t="58633" x="3867150" y="4819650"/>
          <p14:tracePt t="58649" x="3892550" y="4819650"/>
          <p14:tracePt t="58666" x="3925888" y="4819650"/>
          <p14:tracePt t="58683" x="3957638" y="4819650"/>
          <p14:tracePt t="58699" x="3990975" y="4819650"/>
          <p14:tracePt t="58716" x="4030663" y="4819650"/>
          <p14:tracePt t="58733" x="4062413" y="4819650"/>
          <p14:tracePt t="58749" x="4081463" y="4819650"/>
          <p14:tracePt t="58766" x="4089400" y="4819650"/>
          <p14:tracePt t="58783" x="4095750" y="4819650"/>
          <p14:tracePt t="58799" x="4108450" y="4813300"/>
          <p14:tracePt t="58816" x="4121150" y="4800600"/>
          <p14:tracePt t="58832" x="4133850" y="4787900"/>
          <p14:tracePt t="58849" x="4148138" y="4767263"/>
          <p14:tracePt t="58866" x="4160838" y="4741863"/>
          <p14:tracePt t="58882" x="4167188" y="4735513"/>
          <p14:tracePt t="58899" x="4167188" y="4716463"/>
          <p14:tracePt t="58916" x="4173538" y="4695825"/>
          <p14:tracePt t="58932" x="4173538" y="4683125"/>
          <p14:tracePt t="58949" x="4173538" y="4670425"/>
          <p14:tracePt t="58966" x="4173538" y="4656138"/>
          <p14:tracePt t="58983" x="4173538" y="4643438"/>
          <p14:tracePt t="58999" x="4173538" y="4630738"/>
          <p14:tracePt t="59040" x="4173538" y="4624388"/>
          <p14:tracePt t="59052" x="4167188" y="4618038"/>
          <p14:tracePt t="59056" x="4160838" y="4611688"/>
          <p14:tracePt t="59068" x="4154488" y="4611688"/>
          <p14:tracePt t="59082" x="4154488" y="4605338"/>
          <p14:tracePt t="59099" x="4148138" y="4597400"/>
          <p14:tracePt t="59116" x="4140200" y="4584700"/>
          <p14:tracePt t="59132" x="4133850" y="4578350"/>
          <p14:tracePt t="59149" x="4133850" y="4565650"/>
          <p14:tracePt t="59166" x="4127500" y="4559300"/>
          <p14:tracePt t="59200" x="4121150" y="4559300"/>
          <p14:tracePt t="59200" x="4114800" y="4552950"/>
          <p14:tracePt t="59216" x="4108450" y="4546600"/>
          <p14:tracePt t="59232" x="4102100" y="4546600"/>
          <p14:tracePt t="59249" x="4095750" y="4538663"/>
          <p14:tracePt t="59266" x="4089400" y="4538663"/>
          <p14:tracePt t="59282" x="4089400" y="4532313"/>
          <p14:tracePt t="59299" x="4081463" y="4525963"/>
          <p14:tracePt t="59336" x="4075113" y="4525963"/>
          <p14:tracePt t="59359" x="4068763" y="4525963"/>
          <p14:tracePt t="59623" x="4075113" y="4525963"/>
          <p14:tracePt t="59639" x="4081463" y="4525963"/>
          <p14:tracePt t="59647" x="4089400" y="4525963"/>
          <p14:tracePt t="59655" x="4102100" y="4525963"/>
          <p14:tracePt t="59666" x="4108450" y="4525963"/>
          <p14:tracePt t="59682" x="4114800" y="4525963"/>
          <p14:tracePt t="59699" x="4121150" y="4525963"/>
          <p14:tracePt t="59735" x="4127500" y="4532313"/>
          <p14:tracePt t="59743" x="4140200" y="4532313"/>
          <p14:tracePt t="59759" x="4148138" y="4538663"/>
          <p14:tracePt t="59769" x="4160838" y="4538663"/>
          <p14:tracePt t="59782" x="4167188" y="4538663"/>
          <p14:tracePt t="59799" x="4186238" y="4552950"/>
          <p14:tracePt t="59816" x="4192588" y="4552950"/>
          <p14:tracePt t="59832" x="4198938" y="4552950"/>
          <p14:tracePt t="59849" x="4206875" y="4552950"/>
          <p14:tracePt t="59887" x="4213225" y="4552950"/>
          <p14:tracePt t="59911" x="4219575" y="4552950"/>
          <p14:tracePt t="59919" x="4219575" y="4559300"/>
          <p14:tracePt t="59932" x="4225925" y="4559300"/>
          <p14:tracePt t="59932" x="4238625" y="4559300"/>
          <p14:tracePt t="59949" x="4244975" y="4565650"/>
          <p14:tracePt t="59965" x="4251325" y="4572000"/>
          <p14:tracePt t="59999" x="4259263" y="4572000"/>
          <p14:tracePt t="60000" x="4259263" y="4578350"/>
          <p14:tracePt t="61079" x="4265613" y="4584700"/>
          <p14:tracePt t="61095" x="4265613" y="4597400"/>
          <p14:tracePt t="61103" x="4265613" y="4605338"/>
          <p14:tracePt t="61111" x="4271963" y="4618038"/>
          <p14:tracePt t="61132" x="4278313" y="4624388"/>
          <p14:tracePt t="61132" x="4284663" y="4643438"/>
          <p14:tracePt t="61148" x="4297363" y="4649788"/>
          <p14:tracePt t="61165" x="4303713" y="4656138"/>
          <p14:tracePt t="61182" x="4310063" y="4656138"/>
          <p14:tracePt t="61351" x="4303713" y="4656138"/>
          <p14:tracePt t="61359" x="4297363" y="4664075"/>
          <p14:tracePt t="61367" x="4297363" y="4670425"/>
          <p14:tracePt t="61375" x="4284663" y="4689475"/>
          <p14:tracePt t="61381" x="4259263" y="4708525"/>
          <p14:tracePt t="61398" x="4225925" y="4741863"/>
          <p14:tracePt t="61415" x="4148138" y="4800600"/>
          <p14:tracePt t="61431" x="4095750" y="4833938"/>
          <p14:tracePt t="61448" x="4037013" y="4872038"/>
          <p14:tracePt t="61465" x="3970338" y="4924425"/>
          <p14:tracePt t="61482" x="3892550" y="4976813"/>
          <p14:tracePt t="61498" x="3808413" y="5029200"/>
          <p14:tracePt t="61515" x="3735388" y="5062538"/>
          <p14:tracePt t="61531" x="3617913" y="5100638"/>
          <p14:tracePt t="61548" x="3506788" y="5140325"/>
          <p14:tracePt t="61565" x="3429000" y="5159375"/>
          <p14:tracePt t="61581" x="3330575" y="5186363"/>
          <p14:tracePt t="61598" x="3225800" y="5211763"/>
          <p14:tracePt t="61615" x="3063875" y="5211763"/>
          <p14:tracePt t="61631" x="2906713" y="5211763"/>
          <p14:tracePt t="61648" x="2743200" y="5211763"/>
          <p14:tracePt t="61665" x="2579688" y="5211763"/>
          <p14:tracePt t="61681" x="2422525" y="5211763"/>
          <p14:tracePt t="61698" x="2292350" y="5211763"/>
          <p14:tracePt t="61715" x="2187575" y="5211763"/>
          <p14:tracePt t="61731" x="2090738" y="5211763"/>
          <p14:tracePt t="61748" x="1952625" y="5199063"/>
          <p14:tracePt t="61765" x="1816100" y="5192713"/>
          <p14:tracePt t="61782" x="1671638" y="5192713"/>
          <p14:tracePt t="61798" x="1581150" y="5192713"/>
          <p14:tracePt t="61815" x="1489075" y="5192713"/>
          <p14:tracePt t="61831" x="1470025" y="5192713"/>
          <p14:tracePt t="62607" x="1476375" y="5192713"/>
          <p14:tracePt t="62639" x="1482725" y="5192713"/>
          <p14:tracePt t="63623" x="1495425" y="5192713"/>
          <p14:tracePt t="63631" x="1508125" y="5192713"/>
          <p14:tracePt t="63639" x="1528763" y="5192713"/>
          <p14:tracePt t="63647" x="1560513" y="5192713"/>
          <p14:tracePt t="63657" x="1581150" y="5192713"/>
          <p14:tracePt t="63664" x="1633538" y="5192713"/>
          <p14:tracePt t="63681" x="1684338" y="5199063"/>
          <p14:tracePt t="63697" x="1711325" y="5199063"/>
          <p14:tracePt t="63714" x="1724025" y="5205413"/>
          <p14:tracePt t="63731" x="1730375" y="5205413"/>
          <p14:tracePt t="63747" x="1736725" y="5205413"/>
          <p14:tracePt t="63959" x="1730375" y="5205413"/>
          <p14:tracePt t="63967" x="1724025" y="5205413"/>
          <p14:tracePt t="63975" x="1717675" y="5205413"/>
          <p14:tracePt t="63983" x="1704975" y="5205413"/>
          <p14:tracePt t="63997" x="1692275" y="5205413"/>
          <p14:tracePt t="64127" x="1692275" y="5211763"/>
          <p14:tracePt t="65080" x="1698625" y="5211763"/>
          <p14:tracePt t="65088" x="1724025" y="5211763"/>
          <p14:tracePt t="65096" x="1776413" y="5211763"/>
          <p14:tracePt t="65104" x="1868488" y="5211763"/>
          <p14:tracePt t="65115" x="2017713" y="5211763"/>
          <p14:tracePt t="65132" x="2201863" y="5211763"/>
          <p14:tracePt t="65148" x="2390775" y="5218113"/>
          <p14:tracePt t="65164" x="2520950" y="5218113"/>
          <p14:tracePt t="65181" x="2644775" y="5218113"/>
          <p14:tracePt t="65198" x="2789238" y="5218113"/>
          <p14:tracePt t="65214" x="2952750" y="5218113"/>
          <p14:tracePt t="65231" x="3154363" y="5232400"/>
          <p14:tracePt t="65248" x="3487738" y="5251450"/>
          <p14:tracePt t="65265" x="3663950" y="5264150"/>
          <p14:tracePt t="65281" x="3802063" y="5270500"/>
          <p14:tracePt t="65298" x="3905250" y="5270500"/>
          <p14:tracePt t="65314" x="3990975" y="5270500"/>
          <p14:tracePt t="65331" x="4081463" y="5276850"/>
          <p14:tracePt t="65348" x="4133850" y="5276850"/>
          <p14:tracePt t="65364" x="4192588" y="5276850"/>
          <p14:tracePt t="65381" x="4238625" y="5276850"/>
          <p14:tracePt t="65398" x="4251325" y="5276850"/>
          <p14:tracePt t="65456" x="4238625" y="5276850"/>
          <p14:tracePt t="65476" x="4225925" y="5276850"/>
          <p14:tracePt t="65481" x="4213225" y="5276850"/>
          <p14:tracePt t="65481" x="4133850" y="5276850"/>
          <p14:tracePt t="65498" x="4010025" y="5276850"/>
          <p14:tracePt t="65514" x="3911600" y="5276850"/>
          <p14:tracePt t="65531" x="3898900" y="5276850"/>
          <p14:tracePt t="65864" x="3886200" y="5276850"/>
          <p14:tracePt t="65872" x="3860800" y="5276850"/>
          <p14:tracePt t="65880" x="3852863" y="5245100"/>
          <p14:tracePt t="65888" x="3840163" y="5238750"/>
          <p14:tracePt t="65900" x="3768725" y="5232400"/>
          <p14:tracePt t="65914" x="3632200" y="5218113"/>
          <p14:tracePt t="65931" x="3500438" y="5218113"/>
          <p14:tracePt t="65947" x="3382963" y="5211763"/>
          <p14:tracePt t="65964" x="3206750" y="5205413"/>
          <p14:tracePt t="65982" x="2984500" y="5173663"/>
          <p14:tracePt t="65998" x="2651125" y="5153025"/>
          <p14:tracePt t="66014" x="2279650" y="5106988"/>
          <p14:tracePt t="66031" x="1887538" y="5087938"/>
          <p14:tracePt t="66047" x="1463675" y="5054600"/>
          <p14:tracePt t="66064" x="1090613" y="5048250"/>
          <p14:tracePt t="66081" x="954088" y="5048250"/>
          <p14:tracePt t="66097" x="849313" y="5048250"/>
          <p14:tracePt t="66114" x="750888" y="5048250"/>
          <p14:tracePt t="66131" x="673100" y="5048250"/>
          <p14:tracePt t="66147" x="620713" y="5041900"/>
          <p14:tracePt t="66164" x="601663" y="5035550"/>
          <p14:tracePt t="66181" x="593725" y="4995863"/>
          <p14:tracePt t="66197" x="608013" y="4924425"/>
          <p14:tracePt t="66214" x="652463" y="4846638"/>
          <p14:tracePt t="66231" x="719138" y="4775200"/>
          <p14:tracePt t="66247" x="777875" y="4722813"/>
          <p14:tracePt t="66264" x="809625" y="4676775"/>
          <p14:tracePt t="66281" x="815975" y="4664075"/>
          <p14:tracePt t="66297" x="815975" y="4656138"/>
          <p14:tracePt t="66352" x="822325" y="4656138"/>
          <p14:tracePt t="66376" x="830263" y="4656138"/>
          <p14:tracePt t="66416" x="836613" y="4656138"/>
          <p14:tracePt t="67224" x="849313" y="4664075"/>
          <p14:tracePt t="67232" x="862013" y="4664075"/>
          <p14:tracePt t="67247" x="881063" y="4670425"/>
          <p14:tracePt t="67248" x="933450" y="4683125"/>
          <p14:tracePt t="67264" x="1038225" y="4702175"/>
          <p14:tracePt t="67280" x="1123950" y="4716463"/>
          <p14:tracePt t="67297" x="1201738" y="4722813"/>
          <p14:tracePt t="67313" x="1273175" y="4748213"/>
          <p14:tracePt t="67330" x="1352550" y="4754563"/>
          <p14:tracePt t="67347" x="1417638" y="4760913"/>
          <p14:tracePt t="67363" x="1476375" y="4760913"/>
          <p14:tracePt t="67380" x="1547813" y="4767263"/>
          <p14:tracePt t="67397" x="1639888" y="4767263"/>
          <p14:tracePt t="67413" x="1736725" y="4767263"/>
          <p14:tracePt t="67430" x="1835150" y="4781550"/>
          <p14:tracePt t="67447" x="1946275" y="4781550"/>
          <p14:tracePt t="67464" x="2122488" y="4787900"/>
          <p14:tracePt t="67480" x="2252663" y="4787900"/>
          <p14:tracePt t="67497" x="2370138" y="4787900"/>
          <p14:tracePt t="67513" x="2495550" y="4794250"/>
          <p14:tracePt t="67530" x="2613025" y="4794250"/>
          <p14:tracePt t="67547" x="2703513" y="4794250"/>
          <p14:tracePt t="67563" x="2820988" y="4794250"/>
          <p14:tracePt t="67580" x="2932113" y="4794250"/>
          <p14:tracePt t="67597" x="3036888" y="4794250"/>
          <p14:tracePt t="67613" x="3135313" y="4794250"/>
          <p14:tracePt t="67630" x="3233738" y="4794250"/>
          <p14:tracePt t="67647" x="3317875" y="4794250"/>
          <p14:tracePt t="67664" x="3441700" y="4794250"/>
          <p14:tracePt t="67680" x="3521075" y="4794250"/>
          <p14:tracePt t="67697" x="3617913" y="4794250"/>
          <p14:tracePt t="67713" x="3703638" y="4794250"/>
          <p14:tracePt t="67730" x="3802063" y="4794250"/>
          <p14:tracePt t="67747" x="3905250" y="4794250"/>
          <p14:tracePt t="67763" x="3990975" y="4794250"/>
          <p14:tracePt t="67780" x="4075113" y="4794250"/>
          <p14:tracePt t="67797" x="4133850" y="4794250"/>
          <p14:tracePt t="67813" x="4186238" y="4794250"/>
          <p14:tracePt t="67830" x="4225925" y="4794250"/>
          <p14:tracePt t="67847" x="4244975" y="4781550"/>
          <p14:tracePt t="67863" x="4259263" y="4781550"/>
          <p14:tracePt t="67880" x="4271963" y="4775200"/>
          <p14:tracePt t="67897" x="4271963" y="4767263"/>
          <p14:tracePt t="67913" x="4278313" y="4767263"/>
          <p14:tracePt t="68496" x="4265613" y="4767263"/>
          <p14:tracePt t="68504" x="4251325" y="4767263"/>
          <p14:tracePt t="68507" x="4219575" y="4767263"/>
          <p14:tracePt t="68513" x="4167188" y="4767263"/>
          <p14:tracePt t="68530" x="4049713" y="4767263"/>
          <p14:tracePt t="68546" x="3898900" y="4767263"/>
          <p14:tracePt t="68563" x="3697288" y="4760913"/>
          <p14:tracePt t="68580" x="3298825" y="4767263"/>
          <p14:tracePt t="68596" x="2919413" y="4787900"/>
          <p14:tracePt t="68613" x="2554288" y="4819650"/>
          <p14:tracePt t="68630" x="2292350" y="4840288"/>
          <p14:tracePt t="68647" x="1998663" y="4859338"/>
          <p14:tracePt t="68663" x="1677988" y="4905375"/>
          <p14:tracePt t="68680" x="1300163" y="4964113"/>
          <p14:tracePt t="68696" x="1096963" y="5054600"/>
          <p14:tracePt t="68713" x="973138" y="5113338"/>
          <p14:tracePt t="68730" x="855663" y="5173663"/>
          <p14:tracePt t="68746" x="803275" y="5211763"/>
          <p14:tracePt t="68763" x="769938" y="5232400"/>
          <p14:tracePt t="68780" x="763588" y="5245100"/>
          <p14:tracePt t="68796" x="744538" y="5270500"/>
          <p14:tracePt t="68813" x="738188" y="5276850"/>
          <p14:tracePt t="68848" x="738188" y="5283200"/>
          <p14:tracePt t="68864" x="738188" y="5291138"/>
          <p14:tracePt t="68870" x="750888" y="5297488"/>
          <p14:tracePt t="68880" x="790575" y="5316538"/>
          <p14:tracePt t="68896" x="849313" y="5335588"/>
          <p14:tracePt t="68913" x="927100" y="5349875"/>
          <p14:tracePt t="68930" x="1031875" y="5375275"/>
          <p14:tracePt t="68946" x="1201738" y="5421313"/>
          <p14:tracePt t="68963" x="1449388" y="5453063"/>
          <p14:tracePt t="68980" x="1795463" y="5473700"/>
          <p14:tracePt t="68996" x="2208213" y="5486400"/>
          <p14:tracePt t="69013" x="2598738" y="5486400"/>
          <p14:tracePt t="69029" x="3011488" y="5486400"/>
          <p14:tracePt t="69046" x="3403600" y="5499100"/>
          <p14:tracePt t="69063" x="3624263" y="5499100"/>
          <p14:tracePt t="69080" x="3775075" y="5499100"/>
          <p14:tracePt t="69096" x="3781425" y="5499100"/>
          <p14:tracePt t="71247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295</Words>
  <Application>Microsoft Office PowerPoint</Application>
  <PresentationFormat>On-screen Show (4:3)</PresentationFormat>
  <Paragraphs>68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Title Page</vt:lpstr>
      <vt:lpstr>Office Theme</vt:lpstr>
      <vt:lpstr>2_Office Theme</vt:lpstr>
      <vt:lpstr>1_Office Theme</vt:lpstr>
      <vt:lpstr>3_Office Theme</vt:lpstr>
      <vt:lpstr>Boolean Variables and Operators</vt:lpstr>
      <vt:lpstr>Boolean Variables and Operators</vt:lpstr>
      <vt:lpstr>Boolean Variables and Operators</vt:lpstr>
      <vt:lpstr>Boolean Variables and Operators</vt:lpstr>
      <vt:lpstr>Boolean Variables and Operators</vt:lpstr>
      <vt:lpstr>Boolean Variables and Operators</vt:lpstr>
      <vt:lpstr>Boolean Variables and Operators</vt:lpstr>
      <vt:lpstr>Boolean Variables and Operators</vt:lpstr>
      <vt:lpstr>Application: Input Validation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602</cp:revision>
  <dcterms:created xsi:type="dcterms:W3CDTF">2013-10-24T23:31:14Z</dcterms:created>
  <dcterms:modified xsi:type="dcterms:W3CDTF">2016-03-10T18:47:16Z</dcterms:modified>
</cp:coreProperties>
</file>